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2" r:id="rId5"/>
    <p:sldId id="261" r:id="rId6"/>
    <p:sldId id="258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FF33"/>
    <a:srgbClr val="FFFFFF"/>
    <a:srgbClr val="F347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62DAB1-86C6-41F3-BD24-055B39A22FD8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B83FAE-6F8F-4562-BA1A-FBD02DF99949}">
      <dgm:prSet phldrT="[Текст]"/>
      <dgm:spPr>
        <a:solidFill>
          <a:schemeClr val="accent4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ru-RU" dirty="0" smtClean="0"/>
            <a:t>информация</a:t>
          </a:r>
          <a:endParaRPr lang="ru-RU" dirty="0"/>
        </a:p>
      </dgm:t>
    </dgm:pt>
    <dgm:pt modelId="{E56EFEDF-B267-43E9-95C1-F1B0876DDF74}" type="parTrans" cxnId="{828E2668-C95A-44F2-86A2-569A83DB13AA}">
      <dgm:prSet/>
      <dgm:spPr/>
      <dgm:t>
        <a:bodyPr/>
        <a:lstStyle/>
        <a:p>
          <a:endParaRPr lang="ru-RU"/>
        </a:p>
      </dgm:t>
    </dgm:pt>
    <dgm:pt modelId="{BDE8C51E-3FA3-4878-87D7-F8D527BE546E}" type="sibTrans" cxnId="{828E2668-C95A-44F2-86A2-569A83DB13AA}">
      <dgm:prSet/>
      <dgm:spPr/>
      <dgm:t>
        <a:bodyPr/>
        <a:lstStyle/>
        <a:p>
          <a:endParaRPr lang="ru-RU"/>
        </a:p>
      </dgm:t>
    </dgm:pt>
    <dgm:pt modelId="{41FAC4D1-5AAB-4CF8-B265-A5F3000B3DBA}">
      <dgm:prSet phldrT="[Текст]" custT="1"/>
      <dgm:spPr>
        <a:solidFill>
          <a:schemeClr val="bg2">
            <a:alpha val="50000"/>
          </a:schemeClr>
        </a:solidFill>
      </dgm:spPr>
      <dgm:t>
        <a:bodyPr/>
        <a:lstStyle/>
        <a:p>
          <a:r>
            <a:rPr lang="ru-RU" sz="1600" b="1" dirty="0" smtClean="0"/>
            <a:t>текстовая</a:t>
          </a:r>
          <a:endParaRPr lang="ru-RU" sz="1600" b="1" dirty="0"/>
        </a:p>
      </dgm:t>
    </dgm:pt>
    <dgm:pt modelId="{F876AA35-6381-4BF5-96CC-65A88995A976}" type="parTrans" cxnId="{04DAB375-50E8-4C06-BE53-3F3E39FA3BB8}">
      <dgm:prSet/>
      <dgm:spPr/>
      <dgm:t>
        <a:bodyPr/>
        <a:lstStyle/>
        <a:p>
          <a:endParaRPr lang="ru-RU"/>
        </a:p>
      </dgm:t>
    </dgm:pt>
    <dgm:pt modelId="{D08926E8-7967-4BF1-97C9-55BBC0B566EB}" type="sibTrans" cxnId="{04DAB375-50E8-4C06-BE53-3F3E39FA3BB8}">
      <dgm:prSet/>
      <dgm:spPr/>
      <dgm:t>
        <a:bodyPr/>
        <a:lstStyle/>
        <a:p>
          <a:endParaRPr lang="ru-RU"/>
        </a:p>
      </dgm:t>
    </dgm:pt>
    <dgm:pt modelId="{7D0AB108-4D3A-4B9C-BADE-2ACB38D87355}">
      <dgm:prSet phldrT="[Текст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ru-RU" sz="1600" b="1" dirty="0" smtClean="0"/>
            <a:t>графическая</a:t>
          </a:r>
          <a:endParaRPr lang="ru-RU" sz="1600" b="1" dirty="0"/>
        </a:p>
      </dgm:t>
    </dgm:pt>
    <dgm:pt modelId="{37542F2B-456F-4ACB-8D53-8010DB293746}" type="parTrans" cxnId="{F10EAD3A-ED12-4C76-AE3C-43888875B5EF}">
      <dgm:prSet/>
      <dgm:spPr/>
      <dgm:t>
        <a:bodyPr/>
        <a:lstStyle/>
        <a:p>
          <a:endParaRPr lang="ru-RU"/>
        </a:p>
      </dgm:t>
    </dgm:pt>
    <dgm:pt modelId="{C85BE3DD-7F32-4F16-B6BC-BBE14DEFACE3}" type="sibTrans" cxnId="{F10EAD3A-ED12-4C76-AE3C-43888875B5EF}">
      <dgm:prSet/>
      <dgm:spPr/>
      <dgm:t>
        <a:bodyPr/>
        <a:lstStyle/>
        <a:p>
          <a:endParaRPr lang="ru-RU"/>
        </a:p>
      </dgm:t>
    </dgm:pt>
    <dgm:pt modelId="{284F7697-525F-4362-917D-A99A88C6A3AC}">
      <dgm:prSet phldrT="[Текст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ru-RU" sz="1600" b="1" dirty="0" smtClean="0"/>
            <a:t>звуковая</a:t>
          </a:r>
          <a:endParaRPr lang="ru-RU" sz="1600" b="1" dirty="0"/>
        </a:p>
      </dgm:t>
    </dgm:pt>
    <dgm:pt modelId="{936D95DF-FA7D-43E9-9902-9E79BF3A98E6}" type="parTrans" cxnId="{3C7C43E6-AD20-4698-9386-0CA98362A049}">
      <dgm:prSet/>
      <dgm:spPr/>
      <dgm:t>
        <a:bodyPr/>
        <a:lstStyle/>
        <a:p>
          <a:endParaRPr lang="ru-RU"/>
        </a:p>
      </dgm:t>
    </dgm:pt>
    <dgm:pt modelId="{02CA0040-7BB2-44FF-BC2B-7D9609BAE47E}" type="sibTrans" cxnId="{3C7C43E6-AD20-4698-9386-0CA98362A049}">
      <dgm:prSet/>
      <dgm:spPr/>
      <dgm:t>
        <a:bodyPr/>
        <a:lstStyle/>
        <a:p>
          <a:endParaRPr lang="ru-RU"/>
        </a:p>
      </dgm:t>
    </dgm:pt>
    <dgm:pt modelId="{7F4F7424-531A-4473-94FC-F090F9A9A6D7}">
      <dgm:prSet phldrT="[Текст]" custT="1"/>
      <dgm:spPr>
        <a:solidFill>
          <a:srgbClr val="F34725">
            <a:alpha val="49804"/>
          </a:srgbClr>
        </a:solidFill>
      </dgm:spPr>
      <dgm:t>
        <a:bodyPr/>
        <a:lstStyle/>
        <a:p>
          <a:r>
            <a:rPr lang="ru-RU" sz="1600" b="1" dirty="0" smtClean="0"/>
            <a:t>числовая</a:t>
          </a:r>
          <a:endParaRPr lang="ru-RU" sz="1600" b="1" dirty="0"/>
        </a:p>
      </dgm:t>
    </dgm:pt>
    <dgm:pt modelId="{6C76375B-C8E4-4320-96D5-916F0AD6CF43}" type="parTrans" cxnId="{2F529A23-9952-4F10-8D18-8BEE2CC81980}">
      <dgm:prSet/>
      <dgm:spPr/>
      <dgm:t>
        <a:bodyPr/>
        <a:lstStyle/>
        <a:p>
          <a:endParaRPr lang="ru-RU"/>
        </a:p>
      </dgm:t>
    </dgm:pt>
    <dgm:pt modelId="{67424741-DF30-4C1B-B1FB-E84B75FC7317}" type="sibTrans" cxnId="{2F529A23-9952-4F10-8D18-8BEE2CC81980}">
      <dgm:prSet/>
      <dgm:spPr/>
      <dgm:t>
        <a:bodyPr/>
        <a:lstStyle/>
        <a:p>
          <a:endParaRPr lang="ru-RU"/>
        </a:p>
      </dgm:t>
    </dgm:pt>
    <dgm:pt modelId="{E3277B0C-38D8-40AA-91B4-E9A92FDA0439}">
      <dgm:prSet custT="1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ru-RU" sz="1600" b="1" dirty="0" smtClean="0"/>
            <a:t>видео</a:t>
          </a:r>
          <a:endParaRPr lang="ru-RU" sz="1600" b="1" dirty="0"/>
        </a:p>
      </dgm:t>
    </dgm:pt>
    <dgm:pt modelId="{FADF8D98-3919-4856-A572-45ED8566AAFE}" type="parTrans" cxnId="{E27C44CC-9B8D-4998-85F7-EAFF39F6ECD6}">
      <dgm:prSet/>
      <dgm:spPr/>
      <dgm:t>
        <a:bodyPr/>
        <a:lstStyle/>
        <a:p>
          <a:endParaRPr lang="ru-RU"/>
        </a:p>
      </dgm:t>
    </dgm:pt>
    <dgm:pt modelId="{D4E74BD8-EE37-4869-9955-13C9B61C95E5}" type="sibTrans" cxnId="{E27C44CC-9B8D-4998-85F7-EAFF39F6ECD6}">
      <dgm:prSet/>
      <dgm:spPr/>
      <dgm:t>
        <a:bodyPr/>
        <a:lstStyle/>
        <a:p>
          <a:endParaRPr lang="ru-RU"/>
        </a:p>
      </dgm:t>
    </dgm:pt>
    <dgm:pt modelId="{42B6D1EE-D7B6-446A-ABE8-2A1179A06B46}" type="pres">
      <dgm:prSet presAssocID="{8C62DAB1-86C6-41F3-BD24-055B39A22FD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C56456-FF70-4B68-800F-341BCA98C922}" type="pres">
      <dgm:prSet presAssocID="{8C62DAB1-86C6-41F3-BD24-055B39A22FD8}" presName="radial" presStyleCnt="0">
        <dgm:presLayoutVars>
          <dgm:animLvl val="ctr"/>
        </dgm:presLayoutVars>
      </dgm:prSet>
      <dgm:spPr/>
    </dgm:pt>
    <dgm:pt modelId="{870C62D9-2A89-46D7-AE62-138F66526992}" type="pres">
      <dgm:prSet presAssocID="{88B83FAE-6F8F-4562-BA1A-FBD02DF99949}" presName="centerShape" presStyleLbl="vennNode1" presStyleIdx="0" presStyleCnt="6"/>
      <dgm:spPr/>
      <dgm:t>
        <a:bodyPr/>
        <a:lstStyle/>
        <a:p>
          <a:endParaRPr lang="ru-RU"/>
        </a:p>
      </dgm:t>
    </dgm:pt>
    <dgm:pt modelId="{59BE4EB2-0199-41EB-8145-EB85BD7B0F1A}" type="pres">
      <dgm:prSet presAssocID="{41FAC4D1-5AAB-4CF8-B265-A5F3000B3DBA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53D1F-ACA6-4EF8-986B-94D874344FF5}" type="pres">
      <dgm:prSet presAssocID="{7D0AB108-4D3A-4B9C-BADE-2ACB38D87355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363DA-9BB3-4C37-BA18-84177DE7984C}" type="pres">
      <dgm:prSet presAssocID="{284F7697-525F-4362-917D-A99A88C6A3AC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A4D48-C3CE-4427-A60C-F9B817502D2C}" type="pres">
      <dgm:prSet presAssocID="{7F4F7424-531A-4473-94FC-F090F9A9A6D7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7DFBA-869E-47FE-A133-0FF04049ABAC}" type="pres">
      <dgm:prSet presAssocID="{E3277B0C-38D8-40AA-91B4-E9A92FDA0439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B8FEB4-3EE1-4EF5-B9C7-471ED6C4B132}" type="presOf" srcId="{7D0AB108-4D3A-4B9C-BADE-2ACB38D87355}" destId="{79D53D1F-ACA6-4EF8-986B-94D874344FF5}" srcOrd="0" destOrd="0" presId="urn:microsoft.com/office/officeart/2005/8/layout/radial3"/>
    <dgm:cxn modelId="{6B2863E8-7334-4E9C-9E60-CD645F3D738A}" type="presOf" srcId="{284F7697-525F-4362-917D-A99A88C6A3AC}" destId="{625363DA-9BB3-4C37-BA18-84177DE7984C}" srcOrd="0" destOrd="0" presId="urn:microsoft.com/office/officeart/2005/8/layout/radial3"/>
    <dgm:cxn modelId="{113E4184-708C-4008-89AD-C60FC683EADA}" type="presOf" srcId="{7F4F7424-531A-4473-94FC-F090F9A9A6D7}" destId="{5EAA4D48-C3CE-4427-A60C-F9B817502D2C}" srcOrd="0" destOrd="0" presId="urn:microsoft.com/office/officeart/2005/8/layout/radial3"/>
    <dgm:cxn modelId="{04DAB375-50E8-4C06-BE53-3F3E39FA3BB8}" srcId="{88B83FAE-6F8F-4562-BA1A-FBD02DF99949}" destId="{41FAC4D1-5AAB-4CF8-B265-A5F3000B3DBA}" srcOrd="0" destOrd="0" parTransId="{F876AA35-6381-4BF5-96CC-65A88995A976}" sibTransId="{D08926E8-7967-4BF1-97C9-55BBC0B566EB}"/>
    <dgm:cxn modelId="{F10EAD3A-ED12-4C76-AE3C-43888875B5EF}" srcId="{88B83FAE-6F8F-4562-BA1A-FBD02DF99949}" destId="{7D0AB108-4D3A-4B9C-BADE-2ACB38D87355}" srcOrd="1" destOrd="0" parTransId="{37542F2B-456F-4ACB-8D53-8010DB293746}" sibTransId="{C85BE3DD-7F32-4F16-B6BC-BBE14DEFACE3}"/>
    <dgm:cxn modelId="{E27C44CC-9B8D-4998-85F7-EAFF39F6ECD6}" srcId="{88B83FAE-6F8F-4562-BA1A-FBD02DF99949}" destId="{E3277B0C-38D8-40AA-91B4-E9A92FDA0439}" srcOrd="4" destOrd="0" parTransId="{FADF8D98-3919-4856-A572-45ED8566AAFE}" sibTransId="{D4E74BD8-EE37-4869-9955-13C9B61C95E5}"/>
    <dgm:cxn modelId="{BB4C34C6-28CF-49DF-AC8B-A209C66FE09C}" type="presOf" srcId="{8C62DAB1-86C6-41F3-BD24-055B39A22FD8}" destId="{42B6D1EE-D7B6-446A-ABE8-2A1179A06B46}" srcOrd="0" destOrd="0" presId="urn:microsoft.com/office/officeart/2005/8/layout/radial3"/>
    <dgm:cxn modelId="{828E2668-C95A-44F2-86A2-569A83DB13AA}" srcId="{8C62DAB1-86C6-41F3-BD24-055B39A22FD8}" destId="{88B83FAE-6F8F-4562-BA1A-FBD02DF99949}" srcOrd="0" destOrd="0" parTransId="{E56EFEDF-B267-43E9-95C1-F1B0876DDF74}" sibTransId="{BDE8C51E-3FA3-4878-87D7-F8D527BE546E}"/>
    <dgm:cxn modelId="{3C7C43E6-AD20-4698-9386-0CA98362A049}" srcId="{88B83FAE-6F8F-4562-BA1A-FBD02DF99949}" destId="{284F7697-525F-4362-917D-A99A88C6A3AC}" srcOrd="2" destOrd="0" parTransId="{936D95DF-FA7D-43E9-9902-9E79BF3A98E6}" sibTransId="{02CA0040-7BB2-44FF-BC2B-7D9609BAE47E}"/>
    <dgm:cxn modelId="{69909B59-17C2-4FD6-8802-D2E823DE5A23}" type="presOf" srcId="{41FAC4D1-5AAB-4CF8-B265-A5F3000B3DBA}" destId="{59BE4EB2-0199-41EB-8145-EB85BD7B0F1A}" srcOrd="0" destOrd="0" presId="urn:microsoft.com/office/officeart/2005/8/layout/radial3"/>
    <dgm:cxn modelId="{2F529A23-9952-4F10-8D18-8BEE2CC81980}" srcId="{88B83FAE-6F8F-4562-BA1A-FBD02DF99949}" destId="{7F4F7424-531A-4473-94FC-F090F9A9A6D7}" srcOrd="3" destOrd="0" parTransId="{6C76375B-C8E4-4320-96D5-916F0AD6CF43}" sibTransId="{67424741-DF30-4C1B-B1FB-E84B75FC7317}"/>
    <dgm:cxn modelId="{6BDAC75E-9114-4119-9B29-87D9C31590E6}" type="presOf" srcId="{88B83FAE-6F8F-4562-BA1A-FBD02DF99949}" destId="{870C62D9-2A89-46D7-AE62-138F66526992}" srcOrd="0" destOrd="0" presId="urn:microsoft.com/office/officeart/2005/8/layout/radial3"/>
    <dgm:cxn modelId="{6AE3AAAD-9470-4690-8CC9-F57A2F913D13}" type="presOf" srcId="{E3277B0C-38D8-40AA-91B4-E9A92FDA0439}" destId="{48D7DFBA-869E-47FE-A133-0FF04049ABAC}" srcOrd="0" destOrd="0" presId="urn:microsoft.com/office/officeart/2005/8/layout/radial3"/>
    <dgm:cxn modelId="{47AA8BB5-F433-4781-9791-C6EE64022965}" type="presParOf" srcId="{42B6D1EE-D7B6-446A-ABE8-2A1179A06B46}" destId="{B5C56456-FF70-4B68-800F-341BCA98C922}" srcOrd="0" destOrd="0" presId="urn:microsoft.com/office/officeart/2005/8/layout/radial3"/>
    <dgm:cxn modelId="{4C264596-8580-4B99-AE13-48C2B72FA6B4}" type="presParOf" srcId="{B5C56456-FF70-4B68-800F-341BCA98C922}" destId="{870C62D9-2A89-46D7-AE62-138F66526992}" srcOrd="0" destOrd="0" presId="urn:microsoft.com/office/officeart/2005/8/layout/radial3"/>
    <dgm:cxn modelId="{E70BC28E-EFFE-4EC1-B4F0-F4DEFA5AE3BF}" type="presParOf" srcId="{B5C56456-FF70-4B68-800F-341BCA98C922}" destId="{59BE4EB2-0199-41EB-8145-EB85BD7B0F1A}" srcOrd="1" destOrd="0" presId="urn:microsoft.com/office/officeart/2005/8/layout/radial3"/>
    <dgm:cxn modelId="{AB863C3C-6CFB-4BA0-823D-39CCEFFCFFCD}" type="presParOf" srcId="{B5C56456-FF70-4B68-800F-341BCA98C922}" destId="{79D53D1F-ACA6-4EF8-986B-94D874344FF5}" srcOrd="2" destOrd="0" presId="urn:microsoft.com/office/officeart/2005/8/layout/radial3"/>
    <dgm:cxn modelId="{3C416DC2-F297-42BB-9029-B63A2C2C3AD1}" type="presParOf" srcId="{B5C56456-FF70-4B68-800F-341BCA98C922}" destId="{625363DA-9BB3-4C37-BA18-84177DE7984C}" srcOrd="3" destOrd="0" presId="urn:microsoft.com/office/officeart/2005/8/layout/radial3"/>
    <dgm:cxn modelId="{19184086-D5DB-4F7D-830A-64E091967E9C}" type="presParOf" srcId="{B5C56456-FF70-4B68-800F-341BCA98C922}" destId="{5EAA4D48-C3CE-4427-A60C-F9B817502D2C}" srcOrd="4" destOrd="0" presId="urn:microsoft.com/office/officeart/2005/8/layout/radial3"/>
    <dgm:cxn modelId="{B60C0B42-4C04-46F0-A88B-0A8B6DEC954F}" type="presParOf" srcId="{B5C56456-FF70-4B68-800F-341BCA98C922}" destId="{48D7DFBA-869E-47FE-A133-0FF04049ABAC}" srcOrd="5" destOrd="0" presId="urn:microsoft.com/office/officeart/2005/8/layout/radial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E5AFF3-563F-4AD2-B9DD-927956E41157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37AD11-141D-4E4A-9190-1A999267A6E0}">
      <dgm:prSet phldrT="[Текст]"/>
      <dgm:spPr>
        <a:solidFill>
          <a:srgbClr val="66FF33">
            <a:alpha val="50000"/>
          </a:srgbClr>
        </a:solidFill>
      </dgm:spPr>
      <dgm:t>
        <a:bodyPr/>
        <a:lstStyle/>
        <a:p>
          <a:r>
            <a:rPr lang="ru-RU" dirty="0" smtClean="0"/>
            <a:t>способы кодирования</a:t>
          </a:r>
          <a:endParaRPr lang="ru-RU" dirty="0"/>
        </a:p>
      </dgm:t>
    </dgm:pt>
    <dgm:pt modelId="{980CEA6B-5A8E-41A0-8383-97CC0A138564}" type="parTrans" cxnId="{AE235C0D-9518-4FDF-AFF0-C372D04DD5D6}">
      <dgm:prSet/>
      <dgm:spPr/>
      <dgm:t>
        <a:bodyPr/>
        <a:lstStyle/>
        <a:p>
          <a:endParaRPr lang="ru-RU"/>
        </a:p>
      </dgm:t>
    </dgm:pt>
    <dgm:pt modelId="{13B15452-07F5-4DF9-906E-E4089645F003}" type="sibTrans" cxnId="{AE235C0D-9518-4FDF-AFF0-C372D04DD5D6}">
      <dgm:prSet/>
      <dgm:spPr/>
      <dgm:t>
        <a:bodyPr/>
        <a:lstStyle/>
        <a:p>
          <a:endParaRPr lang="ru-RU"/>
        </a:p>
      </dgm:t>
    </dgm:pt>
    <dgm:pt modelId="{01A03587-1C42-437B-BECA-3E1399A96FC3}">
      <dgm:prSet phldrT="[Текст]"/>
      <dgm:spPr>
        <a:solidFill>
          <a:srgbClr val="66FF33">
            <a:alpha val="49804"/>
          </a:srgbClr>
        </a:solidFill>
      </dgm:spPr>
      <dgm:t>
        <a:bodyPr/>
        <a:lstStyle/>
        <a:p>
          <a:r>
            <a:rPr lang="ru-RU" dirty="0" smtClean="0"/>
            <a:t>графический</a:t>
          </a:r>
          <a:endParaRPr lang="ru-RU" dirty="0"/>
        </a:p>
      </dgm:t>
    </dgm:pt>
    <dgm:pt modelId="{AD54BFF5-F4FE-41CB-9FAA-3E6701430040}" type="parTrans" cxnId="{53BD820D-EC21-454C-95E0-0AE5FE625977}">
      <dgm:prSet/>
      <dgm:spPr/>
      <dgm:t>
        <a:bodyPr/>
        <a:lstStyle/>
        <a:p>
          <a:endParaRPr lang="ru-RU"/>
        </a:p>
      </dgm:t>
    </dgm:pt>
    <dgm:pt modelId="{69225FFF-B80E-49DB-B7C4-29F8B45543CE}" type="sibTrans" cxnId="{53BD820D-EC21-454C-95E0-0AE5FE625977}">
      <dgm:prSet/>
      <dgm:spPr/>
      <dgm:t>
        <a:bodyPr/>
        <a:lstStyle/>
        <a:p>
          <a:endParaRPr lang="ru-RU"/>
        </a:p>
      </dgm:t>
    </dgm:pt>
    <dgm:pt modelId="{2A377C5B-EB6E-4A16-B484-3BDB3510C3EE}">
      <dgm:prSet phldrT="[Текст]"/>
      <dgm:spPr>
        <a:solidFill>
          <a:srgbClr val="66FF33">
            <a:alpha val="50000"/>
          </a:srgbClr>
        </a:solidFill>
      </dgm:spPr>
      <dgm:t>
        <a:bodyPr/>
        <a:lstStyle/>
        <a:p>
          <a:r>
            <a:rPr lang="ru-RU" dirty="0" smtClean="0"/>
            <a:t>символьный</a:t>
          </a:r>
          <a:endParaRPr lang="ru-RU" dirty="0"/>
        </a:p>
      </dgm:t>
    </dgm:pt>
    <dgm:pt modelId="{FB8C1ABB-8DB2-4952-9281-896C9A954485}" type="parTrans" cxnId="{92D71749-B03C-4AFD-80BD-70FFF14ACEE0}">
      <dgm:prSet/>
      <dgm:spPr/>
      <dgm:t>
        <a:bodyPr/>
        <a:lstStyle/>
        <a:p>
          <a:endParaRPr lang="ru-RU"/>
        </a:p>
      </dgm:t>
    </dgm:pt>
    <dgm:pt modelId="{A8886A5E-C4FA-4320-9919-4D6A418EAE35}" type="sibTrans" cxnId="{92D71749-B03C-4AFD-80BD-70FFF14ACEE0}">
      <dgm:prSet/>
      <dgm:spPr/>
      <dgm:t>
        <a:bodyPr/>
        <a:lstStyle/>
        <a:p>
          <a:endParaRPr lang="ru-RU"/>
        </a:p>
      </dgm:t>
    </dgm:pt>
    <dgm:pt modelId="{9E59314D-C577-457E-B388-D9246B086EEA}">
      <dgm:prSet/>
      <dgm:spPr>
        <a:solidFill>
          <a:srgbClr val="66FF33">
            <a:alpha val="50000"/>
          </a:srgbClr>
        </a:solidFill>
      </dgm:spPr>
      <dgm:t>
        <a:bodyPr/>
        <a:lstStyle/>
        <a:p>
          <a:r>
            <a:rPr lang="ru-RU" dirty="0" smtClean="0"/>
            <a:t>числовой</a:t>
          </a:r>
          <a:endParaRPr lang="ru-RU" dirty="0"/>
        </a:p>
      </dgm:t>
    </dgm:pt>
    <dgm:pt modelId="{628E5ED3-21C1-4061-9D9D-DF5C9276927B}" type="parTrans" cxnId="{D5705C21-1115-4E25-8CBB-1AF75A8491B5}">
      <dgm:prSet/>
      <dgm:spPr/>
      <dgm:t>
        <a:bodyPr/>
        <a:lstStyle/>
        <a:p>
          <a:endParaRPr lang="ru-RU"/>
        </a:p>
      </dgm:t>
    </dgm:pt>
    <dgm:pt modelId="{A33333DC-A097-4B6F-97F2-8C8814698815}" type="sibTrans" cxnId="{D5705C21-1115-4E25-8CBB-1AF75A8491B5}">
      <dgm:prSet/>
      <dgm:spPr/>
      <dgm:t>
        <a:bodyPr/>
        <a:lstStyle/>
        <a:p>
          <a:endParaRPr lang="ru-RU"/>
        </a:p>
      </dgm:t>
    </dgm:pt>
    <dgm:pt modelId="{2A279CC1-A1A2-4FE8-A17F-1F8CA23D645F}" type="pres">
      <dgm:prSet presAssocID="{D3E5AFF3-563F-4AD2-B9DD-927956E4115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27A617-80C7-4F49-8E70-7D8727C9C8C8}" type="pres">
      <dgm:prSet presAssocID="{D3E5AFF3-563F-4AD2-B9DD-927956E41157}" presName="radial" presStyleCnt="0">
        <dgm:presLayoutVars>
          <dgm:animLvl val="ctr"/>
        </dgm:presLayoutVars>
      </dgm:prSet>
      <dgm:spPr/>
    </dgm:pt>
    <dgm:pt modelId="{40D86DD1-42D9-43D7-B2EC-28819B8EF692}" type="pres">
      <dgm:prSet presAssocID="{F837AD11-141D-4E4A-9190-1A999267A6E0}" presName="centerShape" presStyleLbl="vennNode1" presStyleIdx="0" presStyleCnt="4" custScaleY="61998" custLinFactNeighborX="644" custLinFactNeighborY="-1919"/>
      <dgm:spPr/>
      <dgm:t>
        <a:bodyPr/>
        <a:lstStyle/>
        <a:p>
          <a:endParaRPr lang="ru-RU"/>
        </a:p>
      </dgm:t>
    </dgm:pt>
    <dgm:pt modelId="{EE1E60F2-D644-469E-BE25-3B69EFF17CC4}" type="pres">
      <dgm:prSet presAssocID="{01A03587-1C42-437B-BECA-3E1399A96FC3}" presName="node" presStyleLbl="vennNode1" presStyleIdx="1" presStyleCnt="4" custScaleX="166770" custRadScaleRad="107634" custRadScaleInc="-2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82E23-1DB3-4B3C-80AE-D4456ECC2A36}" type="pres">
      <dgm:prSet presAssocID="{2A377C5B-EB6E-4A16-B484-3BDB3510C3EE}" presName="node" presStyleLbl="vennNode1" presStyleIdx="2" presStyleCnt="4" custScaleX="167415" custScaleY="98907" custRadScaleRad="153002" custRadScaleInc="-5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4EB7E-2F8B-467B-9C10-9E7FA958CD21}" type="pres">
      <dgm:prSet presAssocID="{9E59314D-C577-457E-B388-D9246B086EEA}" presName="node" presStyleLbl="vennNode1" presStyleIdx="3" presStyleCnt="4" custScaleX="172412" custScaleY="100827" custRadScaleRad="154558" custRadScaleInc="5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ADAEF6-F215-4822-9491-95BEFD1966F2}" type="presOf" srcId="{F837AD11-141D-4E4A-9190-1A999267A6E0}" destId="{40D86DD1-42D9-43D7-B2EC-28819B8EF692}" srcOrd="0" destOrd="0" presId="urn:microsoft.com/office/officeart/2005/8/layout/radial3"/>
    <dgm:cxn modelId="{D5705C21-1115-4E25-8CBB-1AF75A8491B5}" srcId="{F837AD11-141D-4E4A-9190-1A999267A6E0}" destId="{9E59314D-C577-457E-B388-D9246B086EEA}" srcOrd="2" destOrd="0" parTransId="{628E5ED3-21C1-4061-9D9D-DF5C9276927B}" sibTransId="{A33333DC-A097-4B6F-97F2-8C8814698815}"/>
    <dgm:cxn modelId="{AE235C0D-9518-4FDF-AFF0-C372D04DD5D6}" srcId="{D3E5AFF3-563F-4AD2-B9DD-927956E41157}" destId="{F837AD11-141D-4E4A-9190-1A999267A6E0}" srcOrd="0" destOrd="0" parTransId="{980CEA6B-5A8E-41A0-8383-97CC0A138564}" sibTransId="{13B15452-07F5-4DF9-906E-E4089645F003}"/>
    <dgm:cxn modelId="{8F9A3C56-6EAC-4CA1-9D29-F102DE9E38E1}" type="presOf" srcId="{D3E5AFF3-563F-4AD2-B9DD-927956E41157}" destId="{2A279CC1-A1A2-4FE8-A17F-1F8CA23D645F}" srcOrd="0" destOrd="0" presId="urn:microsoft.com/office/officeart/2005/8/layout/radial3"/>
    <dgm:cxn modelId="{92D71749-B03C-4AFD-80BD-70FFF14ACEE0}" srcId="{F837AD11-141D-4E4A-9190-1A999267A6E0}" destId="{2A377C5B-EB6E-4A16-B484-3BDB3510C3EE}" srcOrd="1" destOrd="0" parTransId="{FB8C1ABB-8DB2-4952-9281-896C9A954485}" sibTransId="{A8886A5E-C4FA-4320-9919-4D6A418EAE35}"/>
    <dgm:cxn modelId="{5DD9CCE6-BC9F-41CC-B4FB-CEECC8096F2D}" type="presOf" srcId="{9E59314D-C577-457E-B388-D9246B086EEA}" destId="{E4F4EB7E-2F8B-467B-9C10-9E7FA958CD21}" srcOrd="0" destOrd="0" presId="urn:microsoft.com/office/officeart/2005/8/layout/radial3"/>
    <dgm:cxn modelId="{9E091335-4509-445B-846F-E858D36B2117}" type="presOf" srcId="{01A03587-1C42-437B-BECA-3E1399A96FC3}" destId="{EE1E60F2-D644-469E-BE25-3B69EFF17CC4}" srcOrd="0" destOrd="0" presId="urn:microsoft.com/office/officeart/2005/8/layout/radial3"/>
    <dgm:cxn modelId="{53BD820D-EC21-454C-95E0-0AE5FE625977}" srcId="{F837AD11-141D-4E4A-9190-1A999267A6E0}" destId="{01A03587-1C42-437B-BECA-3E1399A96FC3}" srcOrd="0" destOrd="0" parTransId="{AD54BFF5-F4FE-41CB-9FAA-3E6701430040}" sibTransId="{69225FFF-B80E-49DB-B7C4-29F8B45543CE}"/>
    <dgm:cxn modelId="{57113EE7-D9AD-41B9-9B13-0BA6FF33269A}" type="presOf" srcId="{2A377C5B-EB6E-4A16-B484-3BDB3510C3EE}" destId="{5A882E23-1DB3-4B3C-80AE-D4456ECC2A36}" srcOrd="0" destOrd="0" presId="urn:microsoft.com/office/officeart/2005/8/layout/radial3"/>
    <dgm:cxn modelId="{4050EC3A-3778-4639-AD1E-AB278D96DC83}" type="presParOf" srcId="{2A279CC1-A1A2-4FE8-A17F-1F8CA23D645F}" destId="{CC27A617-80C7-4F49-8E70-7D8727C9C8C8}" srcOrd="0" destOrd="0" presId="urn:microsoft.com/office/officeart/2005/8/layout/radial3"/>
    <dgm:cxn modelId="{0E0E0767-0B7E-47C8-B906-453715BD24A8}" type="presParOf" srcId="{CC27A617-80C7-4F49-8E70-7D8727C9C8C8}" destId="{40D86DD1-42D9-43D7-B2EC-28819B8EF692}" srcOrd="0" destOrd="0" presId="urn:microsoft.com/office/officeart/2005/8/layout/radial3"/>
    <dgm:cxn modelId="{0A5CCC90-5CB4-4B31-8972-2848D6F9D165}" type="presParOf" srcId="{CC27A617-80C7-4F49-8E70-7D8727C9C8C8}" destId="{EE1E60F2-D644-469E-BE25-3B69EFF17CC4}" srcOrd="1" destOrd="0" presId="urn:microsoft.com/office/officeart/2005/8/layout/radial3"/>
    <dgm:cxn modelId="{58C27A12-4BF4-4A19-838A-A1AC112ECDE4}" type="presParOf" srcId="{CC27A617-80C7-4F49-8E70-7D8727C9C8C8}" destId="{5A882E23-1DB3-4B3C-80AE-D4456ECC2A36}" srcOrd="2" destOrd="0" presId="urn:microsoft.com/office/officeart/2005/8/layout/radial3"/>
    <dgm:cxn modelId="{511E7481-C801-420D-ABE7-C13206ABF28F}" type="presParOf" srcId="{CC27A617-80C7-4F49-8E70-7D8727C9C8C8}" destId="{E4F4EB7E-2F8B-467B-9C10-9E7FA958CD21}" srcOrd="3" destOrd="0" presId="urn:microsoft.com/office/officeart/2005/8/layout/radial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069848"/>
            <a:ext cx="7470648" cy="1470025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743200" y="384048"/>
            <a:ext cx="5943600" cy="612648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9/5/2009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1"/>
          <p:cNvGrpSpPr/>
          <p:nvPr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9/5/2009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068312" y="356616"/>
            <a:ext cx="16184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6616"/>
            <a:ext cx="6400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9/5/2009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83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9/5/2009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2286000"/>
            <a:ext cx="77724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53312"/>
            <a:ext cx="7772400" cy="90525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9/5/2009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1"/>
          <p:cNvGrpSpPr/>
          <p:nvPr userDrawn="1"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728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9/5/2009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3976"/>
            <a:ext cx="4040188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3976"/>
            <a:ext cx="4041775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9/5/2009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9/5/2009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9/5/2009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0"/>
            <a:ext cx="7470648" cy="987552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16" y="1371600"/>
            <a:ext cx="4672584" cy="4855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025896" y="1371600"/>
            <a:ext cx="2633472" cy="4873752"/>
          </a:xfrm>
          <a:gradFill>
            <a:gsLst>
              <a:gs pos="0">
                <a:schemeClr val="bg1">
                  <a:lumMod val="95000"/>
                  <a:alpha val="34000"/>
                </a:schemeClr>
              </a:gs>
              <a:gs pos="60000">
                <a:schemeClr val="tx2">
                  <a:lumMod val="20000"/>
                  <a:lumOff val="80000"/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9/5/2009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855464"/>
            <a:ext cx="3218688" cy="77724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867912" y="1216152"/>
            <a:ext cx="4626864" cy="4398264"/>
          </a:xfrm>
          <a:solidFill>
            <a:srgbClr val="EAEAEA"/>
          </a:solidFill>
          <a:effectLst>
            <a:outerShdw blurRad="254000" dist="1016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216152"/>
            <a:ext cx="3218688" cy="3575304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9/5/2009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White">
          <a:xfrm>
            <a:off x="0" y="0"/>
            <a:ext cx="9144000" cy="6858000"/>
          </a:xfrm>
          <a:prstGeom prst="rect">
            <a:avLst/>
          </a:prstGeom>
          <a:gradFill>
            <a:gsLst>
              <a:gs pos="6000">
                <a:schemeClr val="bg2">
                  <a:lumMod val="50000"/>
                  <a:alpha val="83000"/>
                </a:schemeClr>
              </a:gs>
              <a:gs pos="26000">
                <a:schemeClr val="bg2">
                  <a:lumMod val="50000"/>
                  <a:alpha val="63000"/>
                </a:schemeClr>
              </a:gs>
              <a:gs pos="50000">
                <a:schemeClr val="bg2">
                  <a:lumMod val="50000"/>
                  <a:alpha val="27000"/>
                </a:schemeClr>
              </a:gs>
              <a:gs pos="100000">
                <a:schemeClr val="bg2">
                  <a:lumMod val="5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black">
          <a:xfrm>
            <a:off x="0" y="0"/>
            <a:ext cx="1216152" cy="987552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76200" y="1066800"/>
            <a:ext cx="2590800" cy="1219200"/>
          </a:xfrm>
          <a:prstGeom prst="rect">
            <a:avLst/>
          </a:prstGeom>
          <a:blipFill dpi="0" rotWithShape="1">
            <a:blip r:embed="rId1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36" descr="st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 rot="-1315059">
            <a:off x="8659903" y="5872449"/>
            <a:ext cx="542925" cy="555625"/>
          </a:xfrm>
          <a:prstGeom prst="rect">
            <a:avLst/>
          </a:prstGeom>
          <a:noFill/>
        </p:spPr>
      </p:pic>
      <p:pic>
        <p:nvPicPr>
          <p:cNvPr id="11" name="Picture 139" descr="st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 rot="-1315059" flipH="1" flipV="1">
            <a:off x="152400" y="4724400"/>
            <a:ext cx="425450" cy="434975"/>
          </a:xfrm>
          <a:prstGeom prst="rect">
            <a:avLst/>
          </a:prstGeom>
          <a:noFill/>
        </p:spPr>
      </p:pic>
      <p:pic>
        <p:nvPicPr>
          <p:cNvPr id="12" name="Picture 99" descr="st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 rot="-1315059">
            <a:off x="533400" y="152400"/>
            <a:ext cx="692150" cy="708025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 bwMode="white">
          <a:xfrm>
            <a:off x="1216946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ltGray">
          <a:xfrm>
            <a:off x="8714232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ltGray">
          <a:xfrm>
            <a:off x="2670048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White">
          <a:xfrm>
            <a:off x="0" y="990600"/>
            <a:ext cx="9144000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White">
          <a:xfrm>
            <a:off x="5788152" y="1069848"/>
            <a:ext cx="3355848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01"/>
          <p:cNvGrpSpPr>
            <a:grpSpLocks/>
          </p:cNvGrpSpPr>
          <p:nvPr/>
        </p:nvGrpSpPr>
        <p:grpSpPr bwMode="ltGray">
          <a:xfrm>
            <a:off x="-61512" y="-103188"/>
            <a:ext cx="4100112" cy="4217988"/>
            <a:chOff x="-80" y="-65"/>
            <a:chExt cx="2624" cy="2631"/>
          </a:xfrm>
          <a:solidFill>
            <a:schemeClr val="bg2">
              <a:lumMod val="20000"/>
              <a:lumOff val="80000"/>
              <a:alpha val="10196"/>
            </a:schemeClr>
          </a:solidFill>
        </p:grpSpPr>
        <p:sp>
          <p:nvSpPr>
            <p:cNvPr id="19" name="Freeform 102"/>
            <p:cNvSpPr>
              <a:spLocks/>
            </p:cNvSpPr>
            <p:nvPr/>
          </p:nvSpPr>
          <p:spPr bwMode="ltGray">
            <a:xfrm>
              <a:off x="1703" y="0"/>
              <a:ext cx="73" cy="34"/>
            </a:xfrm>
            <a:custGeom>
              <a:avLst/>
              <a:gdLst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32 w 711"/>
                <a:gd name="connsiteY2" fmla="*/ 401 h 451"/>
                <a:gd name="connsiteX3" fmla="*/ 112 w 711"/>
                <a:gd name="connsiteY3" fmla="*/ 367 h 451"/>
                <a:gd name="connsiteX4" fmla="*/ 94 w 711"/>
                <a:gd name="connsiteY4" fmla="*/ 335 h 451"/>
                <a:gd name="connsiteX5" fmla="*/ 674 w 711"/>
                <a:gd name="connsiteY5" fmla="*/ 0 h 451"/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85 w 711"/>
                <a:gd name="connsiteY2" fmla="*/ 369 h 451"/>
                <a:gd name="connsiteX3" fmla="*/ 132 w 711"/>
                <a:gd name="connsiteY3" fmla="*/ 401 h 451"/>
                <a:gd name="connsiteX4" fmla="*/ 112 w 711"/>
                <a:gd name="connsiteY4" fmla="*/ 367 h 451"/>
                <a:gd name="connsiteX5" fmla="*/ 94 w 711"/>
                <a:gd name="connsiteY5" fmla="*/ 335 h 451"/>
                <a:gd name="connsiteX6" fmla="*/ 674 w 711"/>
                <a:gd name="connsiteY6" fmla="*/ 0 h 451"/>
                <a:gd name="connsiteX0" fmla="*/ 674 w 711"/>
                <a:gd name="connsiteY0" fmla="*/ 0 h 401"/>
                <a:gd name="connsiteX1" fmla="*/ 711 w 711"/>
                <a:gd name="connsiteY1" fmla="*/ 67 h 401"/>
                <a:gd name="connsiteX2" fmla="*/ 185 w 711"/>
                <a:gd name="connsiteY2" fmla="*/ 369 h 401"/>
                <a:gd name="connsiteX3" fmla="*/ 132 w 711"/>
                <a:gd name="connsiteY3" fmla="*/ 401 h 401"/>
                <a:gd name="connsiteX4" fmla="*/ 112 w 711"/>
                <a:gd name="connsiteY4" fmla="*/ 367 h 401"/>
                <a:gd name="connsiteX5" fmla="*/ 94 w 711"/>
                <a:gd name="connsiteY5" fmla="*/ 335 h 401"/>
                <a:gd name="connsiteX6" fmla="*/ 674 w 711"/>
                <a:gd name="connsiteY6" fmla="*/ 0 h 401"/>
                <a:gd name="connsiteX0" fmla="*/ 562 w 599"/>
                <a:gd name="connsiteY0" fmla="*/ 0 h 401"/>
                <a:gd name="connsiteX1" fmla="*/ 599 w 599"/>
                <a:gd name="connsiteY1" fmla="*/ 67 h 401"/>
                <a:gd name="connsiteX2" fmla="*/ 73 w 599"/>
                <a:gd name="connsiteY2" fmla="*/ 369 h 401"/>
                <a:gd name="connsiteX3" fmla="*/ 20 w 599"/>
                <a:gd name="connsiteY3" fmla="*/ 401 h 401"/>
                <a:gd name="connsiteX4" fmla="*/ 0 w 599"/>
                <a:gd name="connsiteY4" fmla="*/ 367 h 401"/>
                <a:gd name="connsiteX5" fmla="*/ 562 w 599"/>
                <a:gd name="connsiteY5" fmla="*/ 0 h 401"/>
                <a:gd name="connsiteX0" fmla="*/ 0 w 599"/>
                <a:gd name="connsiteY0" fmla="*/ 300 h 334"/>
                <a:gd name="connsiteX1" fmla="*/ 599 w 599"/>
                <a:gd name="connsiteY1" fmla="*/ 0 h 334"/>
                <a:gd name="connsiteX2" fmla="*/ 73 w 599"/>
                <a:gd name="connsiteY2" fmla="*/ 302 h 334"/>
                <a:gd name="connsiteX3" fmla="*/ 20 w 599"/>
                <a:gd name="connsiteY3" fmla="*/ 334 h 334"/>
                <a:gd name="connsiteX4" fmla="*/ 0 w 599"/>
                <a:gd name="connsiteY4" fmla="*/ 300 h 334"/>
                <a:gd name="connsiteX0" fmla="*/ 0 w 73"/>
                <a:gd name="connsiteY0" fmla="*/ 5 h 39"/>
                <a:gd name="connsiteX1" fmla="*/ 73 w 73"/>
                <a:gd name="connsiteY1" fmla="*/ 7 h 39"/>
                <a:gd name="connsiteX2" fmla="*/ 20 w 73"/>
                <a:gd name="connsiteY2" fmla="*/ 39 h 39"/>
                <a:gd name="connsiteX3" fmla="*/ 0 w 73"/>
                <a:gd name="connsiteY3" fmla="*/ 5 h 39"/>
                <a:gd name="connsiteX0" fmla="*/ 0 w 73"/>
                <a:gd name="connsiteY0" fmla="*/ 0 h 34"/>
                <a:gd name="connsiteX1" fmla="*/ 73 w 73"/>
                <a:gd name="connsiteY1" fmla="*/ 2 h 34"/>
                <a:gd name="connsiteX2" fmla="*/ 20 w 73"/>
                <a:gd name="connsiteY2" fmla="*/ 34 h 34"/>
                <a:gd name="connsiteX3" fmla="*/ 0 w 73"/>
                <a:gd name="connsiteY3" fmla="*/ 0 h 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" h="34">
                  <a:moveTo>
                    <a:pt x="0" y="0"/>
                  </a:moveTo>
                  <a:cubicBezTo>
                    <a:pt x="24" y="1"/>
                    <a:pt x="49" y="1"/>
                    <a:pt x="73" y="2"/>
                  </a:cubicBezTo>
                  <a:lnTo>
                    <a:pt x="20" y="34"/>
                  </a:lnTo>
                  <a:cubicBezTo>
                    <a:pt x="13" y="23"/>
                    <a:pt x="7" y="1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ltGray">
            <a:xfrm>
              <a:off x="1739" y="2"/>
              <a:ext cx="314" cy="131"/>
            </a:xfrm>
            <a:custGeom>
              <a:avLst/>
              <a:gdLst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3 w 638"/>
                <a:gd name="connsiteY2" fmla="*/ 353 h 353"/>
                <a:gd name="connsiteX3" fmla="*/ 0 w 638"/>
                <a:gd name="connsiteY3" fmla="*/ 284 h 353"/>
                <a:gd name="connsiteX4" fmla="*/ 129 w 638"/>
                <a:gd name="connsiteY4" fmla="*/ 222 h 353"/>
                <a:gd name="connsiteX5" fmla="*/ 607 w 638"/>
                <a:gd name="connsiteY5" fmla="*/ 0 h 353"/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14 w 638"/>
                <a:gd name="connsiteY2" fmla="*/ 222 h 353"/>
                <a:gd name="connsiteX3" fmla="*/ 33 w 638"/>
                <a:gd name="connsiteY3" fmla="*/ 353 h 353"/>
                <a:gd name="connsiteX4" fmla="*/ 0 w 638"/>
                <a:gd name="connsiteY4" fmla="*/ 284 h 353"/>
                <a:gd name="connsiteX5" fmla="*/ 129 w 638"/>
                <a:gd name="connsiteY5" fmla="*/ 222 h 353"/>
                <a:gd name="connsiteX6" fmla="*/ 607 w 638"/>
                <a:gd name="connsiteY6" fmla="*/ 0 h 353"/>
                <a:gd name="connsiteX0" fmla="*/ 129 w 638"/>
                <a:gd name="connsiteY0" fmla="*/ 151 h 282"/>
                <a:gd name="connsiteX1" fmla="*/ 638 w 638"/>
                <a:gd name="connsiteY1" fmla="*/ 0 h 282"/>
                <a:gd name="connsiteX2" fmla="*/ 314 w 638"/>
                <a:gd name="connsiteY2" fmla="*/ 151 h 282"/>
                <a:gd name="connsiteX3" fmla="*/ 33 w 638"/>
                <a:gd name="connsiteY3" fmla="*/ 282 h 282"/>
                <a:gd name="connsiteX4" fmla="*/ 0 w 638"/>
                <a:gd name="connsiteY4" fmla="*/ 213 h 282"/>
                <a:gd name="connsiteX5" fmla="*/ 129 w 638"/>
                <a:gd name="connsiteY5" fmla="*/ 151 h 282"/>
                <a:gd name="connsiteX0" fmla="*/ 129 w 314"/>
                <a:gd name="connsiteY0" fmla="*/ 0 h 131"/>
                <a:gd name="connsiteX1" fmla="*/ 314 w 314"/>
                <a:gd name="connsiteY1" fmla="*/ 0 h 131"/>
                <a:gd name="connsiteX2" fmla="*/ 33 w 314"/>
                <a:gd name="connsiteY2" fmla="*/ 131 h 131"/>
                <a:gd name="connsiteX3" fmla="*/ 0 w 314"/>
                <a:gd name="connsiteY3" fmla="*/ 62 h 131"/>
                <a:gd name="connsiteX4" fmla="*/ 129 w 314"/>
                <a:gd name="connsiteY4" fmla="*/ 0 h 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" h="131">
                  <a:moveTo>
                    <a:pt x="129" y="0"/>
                  </a:moveTo>
                  <a:lnTo>
                    <a:pt x="314" y="0"/>
                  </a:lnTo>
                  <a:lnTo>
                    <a:pt x="33" y="131"/>
                  </a:lnTo>
                  <a:lnTo>
                    <a:pt x="0" y="6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ltGray">
            <a:xfrm>
              <a:off x="1785" y="-65"/>
              <a:ext cx="654" cy="301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ltGray">
            <a:xfrm>
              <a:off x="1821" y="94"/>
              <a:ext cx="666" cy="248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ltGray">
            <a:xfrm>
              <a:off x="1848" y="258"/>
              <a:ext cx="673" cy="192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ltGray">
            <a:xfrm>
              <a:off x="1867" y="424"/>
              <a:ext cx="673" cy="136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ltGray">
            <a:xfrm>
              <a:off x="1875" y="593"/>
              <a:ext cx="669" cy="77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ltGray">
            <a:xfrm>
              <a:off x="1867" y="703"/>
              <a:ext cx="673" cy="1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ltGray">
            <a:xfrm>
              <a:off x="1849" y="81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ltGray">
            <a:xfrm>
              <a:off x="1822" y="921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ltGray">
            <a:xfrm>
              <a:off x="1787" y="1027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ltGray">
            <a:xfrm>
              <a:off x="1742" y="1130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ltGray">
            <a:xfrm>
              <a:off x="1689" y="1230"/>
              <a:ext cx="617" cy="4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ltGray">
            <a:xfrm>
              <a:off x="1627" y="1325"/>
              <a:ext cx="592" cy="44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ltGray">
            <a:xfrm>
              <a:off x="1558" y="1414"/>
              <a:ext cx="562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ltGray">
            <a:xfrm>
              <a:off x="1480" y="1498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ltGray">
            <a:xfrm>
              <a:off x="1397" y="1574"/>
              <a:ext cx="490" cy="56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ltGray">
            <a:xfrm>
              <a:off x="1308" y="1644"/>
              <a:ext cx="446" cy="59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ltGray">
            <a:xfrm>
              <a:off x="1214" y="1707"/>
              <a:ext cx="401" cy="6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ltGray">
            <a:xfrm>
              <a:off x="1115" y="1760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ltGray">
            <a:xfrm>
              <a:off x="1012" y="1806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ltGray">
            <a:xfrm>
              <a:off x="906" y="1844"/>
              <a:ext cx="248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ltGray">
            <a:xfrm>
              <a:off x="798" y="187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ltGray">
            <a:xfrm>
              <a:off x="688" y="1888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ltGray">
            <a:xfrm>
              <a:off x="578" y="1896"/>
              <a:ext cx="77" cy="670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ltGray">
            <a:xfrm>
              <a:off x="410" y="1889"/>
              <a:ext cx="135" cy="67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ltGray">
            <a:xfrm>
              <a:off x="243" y="187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ltGray">
            <a:xfrm>
              <a:off x="80" y="1845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ltGray">
            <a:xfrm>
              <a:off x="-80" y="1808"/>
              <a:ext cx="301" cy="656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301" y="27"/>
                </a:cxn>
                <a:cxn ang="0">
                  <a:pos x="72" y="656"/>
                </a:cxn>
                <a:cxn ang="0">
                  <a:pos x="0" y="629"/>
                </a:cxn>
                <a:cxn ang="0">
                  <a:pos x="229" y="0"/>
                </a:cxn>
              </a:cxnLst>
              <a:rect l="0" t="0" r="r" b="b"/>
              <a:pathLst>
                <a:path w="301" h="656">
                  <a:moveTo>
                    <a:pt x="229" y="0"/>
                  </a:moveTo>
                  <a:lnTo>
                    <a:pt x="301" y="27"/>
                  </a:lnTo>
                  <a:lnTo>
                    <a:pt x="72" y="656"/>
                  </a:lnTo>
                  <a:lnTo>
                    <a:pt x="0" y="629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ltGray">
            <a:xfrm>
              <a:off x="-42" y="1764"/>
              <a:ext cx="160" cy="377"/>
            </a:xfrm>
            <a:custGeom>
              <a:avLst/>
              <a:gdLst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70 w 353"/>
                <a:gd name="connsiteY2" fmla="*/ 639 h 639"/>
                <a:gd name="connsiteX3" fmla="*/ 0 w 353"/>
                <a:gd name="connsiteY3" fmla="*/ 606 h 639"/>
                <a:gd name="connsiteX4" fmla="*/ 193 w 353"/>
                <a:gd name="connsiteY4" fmla="*/ 193 h 639"/>
                <a:gd name="connsiteX5" fmla="*/ 283 w 353"/>
                <a:gd name="connsiteY5" fmla="*/ 0 h 639"/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193 w 353"/>
                <a:gd name="connsiteY2" fmla="*/ 377 h 639"/>
                <a:gd name="connsiteX3" fmla="*/ 70 w 353"/>
                <a:gd name="connsiteY3" fmla="*/ 639 h 639"/>
                <a:gd name="connsiteX4" fmla="*/ 0 w 353"/>
                <a:gd name="connsiteY4" fmla="*/ 606 h 639"/>
                <a:gd name="connsiteX5" fmla="*/ 193 w 353"/>
                <a:gd name="connsiteY5" fmla="*/ 193 h 639"/>
                <a:gd name="connsiteX6" fmla="*/ 283 w 353"/>
                <a:gd name="connsiteY6" fmla="*/ 0 h 639"/>
                <a:gd name="connsiteX0" fmla="*/ 283 w 353"/>
                <a:gd name="connsiteY0" fmla="*/ 0 h 606"/>
                <a:gd name="connsiteX1" fmla="*/ 353 w 353"/>
                <a:gd name="connsiteY1" fmla="*/ 33 h 606"/>
                <a:gd name="connsiteX2" fmla="*/ 193 w 353"/>
                <a:gd name="connsiteY2" fmla="*/ 377 h 606"/>
                <a:gd name="connsiteX3" fmla="*/ 0 w 353"/>
                <a:gd name="connsiteY3" fmla="*/ 606 h 606"/>
                <a:gd name="connsiteX4" fmla="*/ 193 w 353"/>
                <a:gd name="connsiteY4" fmla="*/ 193 h 606"/>
                <a:gd name="connsiteX5" fmla="*/ 283 w 353"/>
                <a:gd name="connsiteY5" fmla="*/ 0 h 606"/>
                <a:gd name="connsiteX0" fmla="*/ 90 w 160"/>
                <a:gd name="connsiteY0" fmla="*/ 0 h 377"/>
                <a:gd name="connsiteX1" fmla="*/ 160 w 160"/>
                <a:gd name="connsiteY1" fmla="*/ 33 h 377"/>
                <a:gd name="connsiteX2" fmla="*/ 0 w 160"/>
                <a:gd name="connsiteY2" fmla="*/ 377 h 377"/>
                <a:gd name="connsiteX3" fmla="*/ 0 w 160"/>
                <a:gd name="connsiteY3" fmla="*/ 193 h 377"/>
                <a:gd name="connsiteX4" fmla="*/ 90 w 160"/>
                <a:gd name="connsiteY4" fmla="*/ 0 h 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" h="377">
                  <a:moveTo>
                    <a:pt x="90" y="0"/>
                  </a:moveTo>
                  <a:lnTo>
                    <a:pt x="160" y="33"/>
                  </a:lnTo>
                  <a:cubicBezTo>
                    <a:pt x="107" y="148"/>
                    <a:pt x="53" y="262"/>
                    <a:pt x="0" y="377"/>
                  </a:cubicBezTo>
                  <a:lnTo>
                    <a:pt x="0" y="193"/>
                  </a:lnTo>
                  <a:cubicBezTo>
                    <a:pt x="30" y="129"/>
                    <a:pt x="60" y="64"/>
                    <a:pt x="9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ltGray">
            <a:xfrm>
              <a:off x="-42" y="1714"/>
              <a:ext cx="60" cy="136"/>
            </a:xfrm>
            <a:custGeom>
              <a:avLst/>
              <a:gdLst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66 w 400"/>
                <a:gd name="connsiteY2" fmla="*/ 714 h 714"/>
                <a:gd name="connsiteX3" fmla="*/ 0 w 400"/>
                <a:gd name="connsiteY3" fmla="*/ 676 h 714"/>
                <a:gd name="connsiteX4" fmla="*/ 334 w 400"/>
                <a:gd name="connsiteY4" fmla="*/ 96 h 714"/>
                <a:gd name="connsiteX5" fmla="*/ 341 w 400"/>
                <a:gd name="connsiteY5" fmla="*/ 100 h 714"/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7" fmla="*/ 334 w 400"/>
                <a:gd name="connsiteY7" fmla="*/ 96 h 714"/>
                <a:gd name="connsiteX0" fmla="*/ 341 w 400"/>
                <a:gd name="connsiteY0" fmla="*/ 100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275 w 334"/>
                <a:gd name="connsiteY0" fmla="*/ 0 h 614"/>
                <a:gd name="connsiteX1" fmla="*/ 334 w 334"/>
                <a:gd name="connsiteY1" fmla="*/ 35 h 614"/>
                <a:gd name="connsiteX2" fmla="*/ 274 w 334"/>
                <a:gd name="connsiteY2" fmla="*/ 136 h 614"/>
                <a:gd name="connsiteX3" fmla="*/ 0 w 334"/>
                <a:gd name="connsiteY3" fmla="*/ 614 h 614"/>
                <a:gd name="connsiteX4" fmla="*/ 275 w 334"/>
                <a:gd name="connsiteY4" fmla="*/ 0 h 614"/>
                <a:gd name="connsiteX0" fmla="*/ 1 w 60"/>
                <a:gd name="connsiteY0" fmla="*/ 0 h 136"/>
                <a:gd name="connsiteX1" fmla="*/ 60 w 60"/>
                <a:gd name="connsiteY1" fmla="*/ 35 h 136"/>
                <a:gd name="connsiteX2" fmla="*/ 0 w 60"/>
                <a:gd name="connsiteY2" fmla="*/ 136 h 136"/>
                <a:gd name="connsiteX3" fmla="*/ 1 w 60"/>
                <a:gd name="connsiteY3" fmla="*/ 0 h 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36">
                  <a:moveTo>
                    <a:pt x="1" y="0"/>
                  </a:moveTo>
                  <a:lnTo>
                    <a:pt x="60" y="35"/>
                  </a:lnTo>
                  <a:cubicBezTo>
                    <a:pt x="40" y="69"/>
                    <a:pt x="20" y="102"/>
                    <a:pt x="0" y="136"/>
                  </a:cubicBezTo>
                  <a:cubicBezTo>
                    <a:pt x="0" y="91"/>
                    <a:pt x="1" y="45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16152" y="0"/>
            <a:ext cx="7470648" cy="987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188720"/>
            <a:ext cx="8229600" cy="490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056" y="6364224"/>
            <a:ext cx="2185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BE4573E-F6AE-47E8-A5D7-4BCB2A2DFF86}" type="datetimeFigureOut">
              <a:rPr lang="en-US" smtClean="0"/>
              <a:pPr/>
              <a:t>9/5/2009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048" y="6364224"/>
            <a:ext cx="5312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4152" y="6364224"/>
            <a:ext cx="612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 cap="none" spc="0">
          <a:ln w="18415" cmpd="sng">
            <a:noFill/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 2" pitchFamily="18" charset="2"/>
        <a:buChar char="¤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60000"/>
            <a:lumOff val="4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ll%20Users.WINDOWS\&#1044;&#1086;&#1082;&#1091;&#1084;&#1077;&#1085;&#1090;&#1099;\&#1052;&#1086;&#1103;%20&#1084;&#1091;&#1079;&#1099;&#1082;&#1072;\&#1054;&#1073;&#1088;&#1072;&#1079;&#1094;&#1099;%20&#1084;&#1091;&#1079;&#1099;&#1082;&#1080;\New%20Stories%20(Highway%20Blues).wma" TargetMode="Externa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72198" y="5214950"/>
            <a:ext cx="2898616" cy="1470025"/>
          </a:xfrm>
        </p:spPr>
        <p:txBody>
          <a:bodyPr/>
          <a:lstStyle/>
          <a:p>
            <a:pPr algn="l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Урок информатики</a:t>
            </a:r>
            <a:b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5 класс</a:t>
            </a:r>
            <a:b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Учитель: Красняк К.А</a:t>
            </a:r>
            <a:b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МОУ «Воскресеновская СОШ»</a:t>
            </a:r>
            <a:b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2009 год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85728"/>
            <a:ext cx="8258204" cy="214314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«КТО ВЛАДЕЕТ ИНФОРМАЦИЕЙ, ТОТ ВЛАДЕЕТ МИРОМ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!»</a:t>
            </a:r>
          </a:p>
          <a:p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Ротшильды.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Рисунок 3" descr="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4071942"/>
            <a:ext cx="2214578" cy="2005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3000372"/>
            <a:ext cx="7470648" cy="987552"/>
          </a:xfrm>
        </p:spPr>
        <p:txBody>
          <a:bodyPr>
            <a:noAutofit/>
          </a:bodyPr>
          <a:lstStyle/>
          <a:p>
            <a:r>
              <a:rPr lang="ru-RU" sz="6000" dirty="0" smtClean="0"/>
              <a:t>Молодцы!</a:t>
            </a:r>
            <a:endParaRPr lang="ru-RU" sz="6000" dirty="0"/>
          </a:p>
        </p:txBody>
      </p:sp>
      <p:pic>
        <p:nvPicPr>
          <p:cNvPr id="5" name="Рисунок 4" descr="cde057891a9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357298"/>
            <a:ext cx="2000264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1069848"/>
            <a:ext cx="8186766" cy="52881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384048"/>
            <a:ext cx="8258204" cy="61264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Информация должна быть:</a:t>
            </a: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Рисунок 5" descr="8047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2571744"/>
            <a:ext cx="1643074" cy="1547822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>
            <a:off x="2714612" y="1071546"/>
            <a:ext cx="3214710" cy="1143008"/>
          </a:xfrm>
          <a:prstGeom prst="cloudCallout">
            <a:avLst>
              <a:gd name="adj1" fmla="val -30"/>
              <a:gd name="adj2" fmla="val 838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Актуальная</a:t>
            </a:r>
            <a:endParaRPr lang="ru-RU" sz="2400" b="1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5143504" y="2071678"/>
            <a:ext cx="3214710" cy="1357322"/>
          </a:xfrm>
          <a:prstGeom prst="cloudCallout">
            <a:avLst>
              <a:gd name="adj1" fmla="val -54255"/>
              <a:gd name="adj2" fmla="val 45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Полная</a:t>
            </a:r>
            <a:endParaRPr lang="ru-RU" sz="2400" b="1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428596" y="2214554"/>
            <a:ext cx="2500330" cy="1428760"/>
          </a:xfrm>
          <a:prstGeom prst="cloudCallout">
            <a:avLst>
              <a:gd name="adj1" fmla="val 70595"/>
              <a:gd name="adj2" fmla="val 273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Понятная</a:t>
            </a:r>
            <a:endParaRPr lang="ru-RU" sz="2400" b="1" dirty="0"/>
          </a:p>
        </p:txBody>
      </p:sp>
      <p:sp>
        <p:nvSpPr>
          <p:cNvPr id="10" name="Выноска-облако 9"/>
          <p:cNvSpPr/>
          <p:nvPr/>
        </p:nvSpPr>
        <p:spPr>
          <a:xfrm>
            <a:off x="714348" y="5072074"/>
            <a:ext cx="3143272" cy="1285884"/>
          </a:xfrm>
          <a:prstGeom prst="cloudCallout">
            <a:avLst>
              <a:gd name="adj1" fmla="val 42803"/>
              <a:gd name="adj2" fmla="val -1250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Полезная</a:t>
            </a:r>
            <a:endParaRPr lang="ru-RU" sz="2400" b="1" dirty="0"/>
          </a:p>
        </p:txBody>
      </p:sp>
      <p:sp>
        <p:nvSpPr>
          <p:cNvPr id="11" name="Выноска-облако 10"/>
          <p:cNvSpPr/>
          <p:nvPr/>
        </p:nvSpPr>
        <p:spPr>
          <a:xfrm>
            <a:off x="5214942" y="4643446"/>
            <a:ext cx="3357586" cy="1571636"/>
          </a:xfrm>
          <a:prstGeom prst="cloudCallout">
            <a:avLst>
              <a:gd name="adj1" fmla="val -57516"/>
              <a:gd name="adj2" fmla="val -1030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Достоверная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4286280" cy="987552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/>
              <a:t>Виды информации</a:t>
            </a:r>
            <a:endParaRPr lang="ru-RU" sz="3000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642910" y="928670"/>
          <a:ext cx="800105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Вертикальный свиток 9"/>
          <p:cNvSpPr/>
          <p:nvPr/>
        </p:nvSpPr>
        <p:spPr>
          <a:xfrm rot="175269">
            <a:off x="4929190" y="214290"/>
            <a:ext cx="2000264" cy="1357322"/>
          </a:xfrm>
          <a:prstGeom prst="verticalScroll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429388" y="4357694"/>
            <a:ext cx="1500198" cy="1538281"/>
            <a:chOff x="2304" y="1584"/>
            <a:chExt cx="1740" cy="1554"/>
          </a:xfrm>
        </p:grpSpPr>
        <p:sp>
          <p:nvSpPr>
            <p:cNvPr id="1027" name="Film"/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Sound"/>
            <p:cNvSpPr>
              <a:spLocks noEditPoints="1" noChangeArrowheads="1"/>
            </p:cNvSpPr>
            <p:nvPr/>
          </p:nvSpPr>
          <p:spPr bwMode="auto">
            <a:xfrm>
              <a:off x="2724" y="1584"/>
              <a:ext cx="1008" cy="768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242 w 21600"/>
                <a:gd name="T9" fmla="*/ 7604 h 21600"/>
                <a:gd name="T10" fmla="*/ 10760 w 21600"/>
                <a:gd name="T11" fmla="*/ 135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Photo"/>
            <p:cNvSpPr>
              <a:spLocks noEditPoints="1" noChangeArrowheads="1"/>
            </p:cNvSpPr>
            <p:nvPr/>
          </p:nvSpPr>
          <p:spPr bwMode="auto">
            <a:xfrm>
              <a:off x="3108" y="2040"/>
              <a:ext cx="936" cy="696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778 w 21600"/>
                <a:gd name="T17" fmla="*/ 8228 h 21600"/>
                <a:gd name="T18" fmla="*/ 13757 w 21600"/>
                <a:gd name="T19" fmla="*/ 168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Music"/>
            <p:cNvSpPr>
              <a:spLocks noEditPoints="1" noChangeArrowheads="1"/>
            </p:cNvSpPr>
            <p:nvPr/>
          </p:nvSpPr>
          <p:spPr bwMode="auto">
            <a:xfrm>
              <a:off x="3216" y="2448"/>
              <a:ext cx="768" cy="672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6" name="New Stories (Highway Blues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6929454" y="4572008"/>
            <a:ext cx="304800" cy="3048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71538" y="5072074"/>
            <a:ext cx="178595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1,2,3,4…∞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9" name="Рисунок 18" descr="Hippo07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2976" y="1357298"/>
            <a:ext cx="1433517" cy="1719268"/>
          </a:xfrm>
          <a:prstGeom prst="rect">
            <a:avLst/>
          </a:prstGeom>
        </p:spPr>
      </p:pic>
      <p:sp>
        <p:nvSpPr>
          <p:cNvPr id="20" name="Скругленная прямоугольная выноска 19"/>
          <p:cNvSpPr/>
          <p:nvPr/>
        </p:nvSpPr>
        <p:spPr>
          <a:xfrm>
            <a:off x="7286644" y="1714488"/>
            <a:ext cx="1214446" cy="857256"/>
          </a:xfrm>
          <a:prstGeom prst="wedgeRoundRectCallout">
            <a:avLst>
              <a:gd name="adj1" fmla="val -64127"/>
              <a:gd name="adj2" fmla="val 73167"/>
              <a:gd name="adj3" fmla="val 16667"/>
            </a:avLst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371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3714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4714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Graphic spid="8" grpId="0">
        <p:bldAsOne/>
      </p:bldGraphic>
      <p:bldP spid="10" grpId="0" animBg="1"/>
      <p:bldP spid="17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6152" y="0"/>
            <a:ext cx="5570426" cy="9875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Передача  информации</a:t>
            </a:r>
            <a:endParaRPr lang="ru-RU" dirty="0"/>
          </a:p>
        </p:txBody>
      </p:sp>
      <p:pic>
        <p:nvPicPr>
          <p:cNvPr id="5" name="Picture 10" descr="AG00298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785926"/>
            <a:ext cx="1276350" cy="2141538"/>
          </a:xfrm>
          <a:prstGeom prst="rect">
            <a:avLst/>
          </a:prstGeom>
          <a:noFill/>
        </p:spPr>
      </p:pic>
      <p:pic>
        <p:nvPicPr>
          <p:cNvPr id="6" name="Рисунок 5" descr="2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214554"/>
            <a:ext cx="1657350" cy="1819275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2357422" y="2857496"/>
            <a:ext cx="4857784" cy="1143008"/>
          </a:xfrm>
          <a:prstGeom prst="right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Информационный канал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357694"/>
            <a:ext cx="2000264" cy="50006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Источник информации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86578" y="4357694"/>
            <a:ext cx="2000264" cy="50006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Приёмник информации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 l="26051" t="26581" r="17928" b="18063"/>
          <a:stretch>
            <a:fillRect/>
          </a:stretch>
        </p:blipFill>
        <p:spPr bwMode="auto">
          <a:xfrm>
            <a:off x="142844" y="4286256"/>
            <a:ext cx="192882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27373" t="26840" r="17560" b="17970"/>
          <a:stretch>
            <a:fillRect/>
          </a:stretch>
        </p:blipFill>
        <p:spPr bwMode="auto">
          <a:xfrm>
            <a:off x="6715140" y="4214818"/>
            <a:ext cx="198707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кодирование?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КОДИРОВАНИЕ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– процесс передачи информации с помощью некоторого кода.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28596" y="2071678"/>
          <a:ext cx="8143932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Стрелка вниз 4"/>
          <p:cNvSpPr/>
          <p:nvPr/>
        </p:nvSpPr>
        <p:spPr>
          <a:xfrm rot="3109966">
            <a:off x="2786750" y="4888168"/>
            <a:ext cx="571504" cy="642942"/>
          </a:xfrm>
          <a:prstGeom prst="down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8975697">
            <a:off x="5568711" y="4966158"/>
            <a:ext cx="571504" cy="642942"/>
          </a:xfrm>
          <a:prstGeom prst="down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0800000">
            <a:off x="4143372" y="3429000"/>
            <a:ext cx="571504" cy="500066"/>
          </a:xfrm>
          <a:prstGeom prst="down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/>
          <a:srcRect l="26277" t="25999" r="18059" b="17731"/>
          <a:stretch>
            <a:fillRect/>
          </a:stretch>
        </p:blipFill>
        <p:spPr bwMode="auto">
          <a:xfrm>
            <a:off x="5286380" y="2428868"/>
            <a:ext cx="1857388" cy="113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4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44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44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94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Загадка Шерлока Холмса: </a:t>
            </a:r>
            <a:br>
              <a:rPr lang="ru-RU" dirty="0" smtClean="0"/>
            </a:br>
            <a:r>
              <a:rPr lang="ru-RU" dirty="0" smtClean="0"/>
              <a:t>                   «Пляшущие человечки»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740610"/>
          </a:xfrm>
        </p:spPr>
        <p:txBody>
          <a:bodyPr/>
          <a:lstStyle/>
          <a:p>
            <a:r>
              <a:rPr lang="ru-RU" sz="1800" dirty="0" smtClean="0"/>
              <a:t>Раскодируйте и впишите в пустые клеточки текст высказывания мистера Холмса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27373" t="26840" r="17560" b="17970"/>
          <a:stretch>
            <a:fillRect/>
          </a:stretch>
        </p:blipFill>
        <p:spPr bwMode="auto">
          <a:xfrm>
            <a:off x="642910" y="1928802"/>
            <a:ext cx="807249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1357298"/>
            <a:ext cx="8141046" cy="642942"/>
          </a:xfrm>
        </p:spPr>
        <p:txBody>
          <a:bodyPr/>
          <a:lstStyle/>
          <a:p>
            <a:pPr algn="l"/>
            <a:r>
              <a:rPr lang="ru-RU" dirty="0" smtClean="0"/>
              <a:t>Расшифруйте послание.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2920" y="214290"/>
            <a:ext cx="8283922" cy="85725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dirty="0" smtClean="0"/>
              <a:t>Агент 007 – агенту 008</a:t>
            </a:r>
            <a:endParaRPr lang="ru-RU" sz="4000" b="1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 l="26051" t="26581" r="17928" b="18063"/>
          <a:stretch>
            <a:fillRect/>
          </a:stretch>
        </p:blipFill>
        <p:spPr bwMode="auto">
          <a:xfrm>
            <a:off x="642910" y="2285993"/>
            <a:ext cx="7715304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8596" y="1142984"/>
            <a:ext cx="8258204" cy="857256"/>
          </a:xfrm>
        </p:spPr>
        <p:txBody>
          <a:bodyPr/>
          <a:lstStyle/>
          <a:p>
            <a:pPr algn="l"/>
            <a:r>
              <a:rPr lang="ru-RU" sz="2000" dirty="0" smtClean="0"/>
              <a:t>Раскодируйте и впишите в пустые клеточки сообщение инопланетян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1472" y="384048"/>
            <a:ext cx="8115328" cy="61264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Послание из космоса</a:t>
            </a:r>
            <a:endParaRPr lang="ru-RU" sz="4000" b="1" dirty="0">
              <a:latin typeface="Comic Sans MS" pitchFamily="66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 l="26277" t="25999" r="18059" b="17731"/>
          <a:stretch>
            <a:fillRect/>
          </a:stretch>
        </p:blipFill>
        <p:spPr bwMode="auto">
          <a:xfrm>
            <a:off x="571472" y="1571612"/>
            <a:ext cx="8215370" cy="503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6152" y="285729"/>
            <a:ext cx="7070624" cy="785818"/>
          </a:xfrm>
        </p:spPr>
        <p:txBody>
          <a:bodyPr/>
          <a:lstStyle/>
          <a:p>
            <a:pPr algn="ctr"/>
            <a:r>
              <a:rPr lang="ru-RU" i="1" dirty="0" smtClean="0"/>
              <a:t>Про</a:t>
            </a:r>
            <a:r>
              <a:rPr lang="ru-RU" dirty="0" smtClean="0"/>
              <a:t>верь себя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57224" y="1357298"/>
            <a:ext cx="7929618" cy="450059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q"/>
            </a:pPr>
            <a:endParaRPr lang="ru-RU" dirty="0" smtClean="0"/>
          </a:p>
          <a:p>
            <a:pPr algn="l">
              <a:buFont typeface="Wingdings" pitchFamily="2" charset="2"/>
              <a:buChar char="q"/>
            </a:pPr>
            <a:endParaRPr lang="ru-RU" dirty="0" smtClean="0"/>
          </a:p>
          <a:p>
            <a:pPr algn="l">
              <a:buFont typeface="Wingdings" pitchFamily="2" charset="2"/>
              <a:buChar char="q"/>
            </a:pPr>
            <a:r>
              <a:rPr lang="ru-RU" sz="4000" dirty="0" smtClean="0"/>
              <a:t> Элементарно, Ватсон!</a:t>
            </a:r>
          </a:p>
          <a:p>
            <a:pPr algn="l">
              <a:buFont typeface="Wingdings" pitchFamily="2" charset="2"/>
              <a:buChar char="q"/>
            </a:pPr>
            <a:r>
              <a:rPr lang="ru-RU" sz="4000" dirty="0" smtClean="0"/>
              <a:t> Тридцать три утюга на подоконнике – знак, что явка провалена!</a:t>
            </a:r>
          </a:p>
          <a:p>
            <a:pPr algn="l">
              <a:buFont typeface="Wingdings" pitchFamily="2" charset="2"/>
              <a:buChar char="q"/>
            </a:pPr>
            <a:r>
              <a:rPr lang="ru-RU" sz="4000" dirty="0" smtClean="0"/>
              <a:t> Продаётся двухместная летающая тарелка.</a:t>
            </a:r>
          </a:p>
          <a:p>
            <a:pPr algn="l">
              <a:buFont typeface="Wingdings" pitchFamily="2" charset="2"/>
              <a:buChar char="q"/>
            </a:pPr>
            <a:endParaRPr lang="ru-RU" dirty="0" smtClean="0"/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'Универсальная'">
  <a:themeElements>
    <a:clrScheme name="Korea03">
      <a:dk1>
        <a:srgbClr val="000000"/>
      </a:dk1>
      <a:lt1>
        <a:srgbClr val="FFFFFF"/>
      </a:lt1>
      <a:dk2>
        <a:srgbClr val="0362B9"/>
      </a:dk2>
      <a:lt2>
        <a:srgbClr val="BCE7FA"/>
      </a:lt2>
      <a:accent1>
        <a:srgbClr val="3DB5DB"/>
      </a:accent1>
      <a:accent2>
        <a:srgbClr val="DF9B29"/>
      </a:accent2>
      <a:accent3>
        <a:srgbClr val="6699FF"/>
      </a:accent3>
      <a:accent4>
        <a:srgbClr val="D361AA"/>
      </a:accent4>
      <a:accent5>
        <a:srgbClr val="A3D75D"/>
      </a:accent5>
      <a:accent6>
        <a:srgbClr val="D36161"/>
      </a:accent6>
      <a:hlink>
        <a:srgbClr val="FF9933"/>
      </a:hlink>
      <a:folHlink>
        <a:srgbClr val="FF3399"/>
      </a:folHlink>
    </a:clrScheme>
    <a:fontScheme name="Korea03">
      <a:majorFont>
        <a:latin typeface="Corbel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w Cen MT"/>
        <a:ea typeface=""/>
        <a:cs typeface=""/>
        <a:font script="Jpan" typeface="HGｺﾞｼｯｸE"/>
        <a:font script="Hang" typeface="휴먼모음T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orea03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hade val="100000"/>
                <a:satMod val="115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'Универсальная'</Template>
  <TotalTime>135</TotalTime>
  <Words>121</Words>
  <Application>Microsoft Office PowerPoint</Application>
  <PresentationFormat>Экран (4:3)</PresentationFormat>
  <Paragraphs>40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'Универсальная'</vt:lpstr>
      <vt:lpstr>Урок информатики 5 класс Учитель: Красняк К.А МОУ «Воскресеновская СОШ» 2009 год</vt:lpstr>
      <vt:lpstr>Слайд 2</vt:lpstr>
      <vt:lpstr>Виды информации</vt:lpstr>
      <vt:lpstr>Передача  информации</vt:lpstr>
      <vt:lpstr>Что такое кодирование?</vt:lpstr>
      <vt:lpstr>Загадка Шерлока Холмса:                     «Пляшущие человечки»</vt:lpstr>
      <vt:lpstr>Расшифруйте послание.</vt:lpstr>
      <vt:lpstr>Раскодируйте и впишите в пустые клеточки сообщение инопланетян </vt:lpstr>
      <vt:lpstr>Проверь себя</vt:lpstr>
      <vt:lpstr>Молодцы!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информатики 5 класс Учитель: Красняк К.А МОУ «Воскресеновская СОШ» 2009 год</dc:title>
  <dc:creator>Карина</dc:creator>
  <cp:lastModifiedBy>Карина</cp:lastModifiedBy>
  <cp:revision>17</cp:revision>
  <dcterms:created xsi:type="dcterms:W3CDTF">2009-08-15T06:41:18Z</dcterms:created>
  <dcterms:modified xsi:type="dcterms:W3CDTF">2009-09-05T06:46:48Z</dcterms:modified>
</cp:coreProperties>
</file>