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5"/>
  </p:notesMasterIdLst>
  <p:handoutMasterIdLst>
    <p:handoutMasterId r:id="rId16"/>
  </p:handoutMasterIdLst>
  <p:sldIdLst>
    <p:sldId id="323" r:id="rId2"/>
    <p:sldId id="257" r:id="rId3"/>
    <p:sldId id="262" r:id="rId4"/>
    <p:sldId id="263" r:id="rId5"/>
    <p:sldId id="264" r:id="rId6"/>
    <p:sldId id="265" r:id="rId7"/>
    <p:sldId id="324" r:id="rId8"/>
    <p:sldId id="325" r:id="rId9"/>
    <p:sldId id="326" r:id="rId10"/>
    <p:sldId id="270" r:id="rId11"/>
    <p:sldId id="271" r:id="rId12"/>
    <p:sldId id="316" r:id="rId13"/>
    <p:sldId id="318" r:id="rId14"/>
  </p:sldIdLst>
  <p:sldSz cx="9906000" cy="6858000" type="A4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FF"/>
    <a:srgbClr val="CCECFF"/>
    <a:srgbClr val="0066FF"/>
    <a:srgbClr val="9933FF"/>
    <a:srgbClr val="FF0000"/>
    <a:srgbClr val="FF9900"/>
    <a:srgbClr val="33CC33"/>
    <a:srgbClr val="FF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3" autoAdjust="0"/>
    <p:restoredTop sz="94715" autoAdjust="0"/>
  </p:normalViewPr>
  <p:slideViewPr>
    <p:cSldViewPr>
      <p:cViewPr varScale="1">
        <p:scale>
          <a:sx n="94" d="100"/>
          <a:sy n="94" d="100"/>
        </p:scale>
        <p:origin x="-120" y="-2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84C2D-0D7E-456E-8213-6F00854B13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F5CAE5-04B0-4F5D-8555-5FFE7A7F172A}">
      <dgm:prSet phldrT="[Текст]"/>
      <dgm:spPr/>
      <dgm:t>
        <a:bodyPr/>
        <a:lstStyle/>
        <a:p>
          <a:r>
            <a:rPr lang="ru-RU" dirty="0" smtClean="0"/>
            <a:t>Способы размножения</a:t>
          </a:r>
          <a:endParaRPr lang="ru-RU" dirty="0"/>
        </a:p>
      </dgm:t>
    </dgm:pt>
    <dgm:pt modelId="{676618FD-B59F-44B1-BF99-5593C8C82E48}" type="parTrans" cxnId="{AC148CDE-B64B-4300-9B86-1A9D440E53A8}">
      <dgm:prSet/>
      <dgm:spPr/>
      <dgm:t>
        <a:bodyPr/>
        <a:lstStyle/>
        <a:p>
          <a:endParaRPr lang="ru-RU"/>
        </a:p>
      </dgm:t>
    </dgm:pt>
    <dgm:pt modelId="{434B774B-4FC9-436E-8A34-423E2686CCBA}" type="sibTrans" cxnId="{AC148CDE-B64B-4300-9B86-1A9D440E53A8}">
      <dgm:prSet/>
      <dgm:spPr/>
      <dgm:t>
        <a:bodyPr/>
        <a:lstStyle/>
        <a:p>
          <a:endParaRPr lang="ru-RU"/>
        </a:p>
      </dgm:t>
    </dgm:pt>
    <dgm:pt modelId="{7E5E6EB1-F48C-4D08-8072-A7191F8F03EC}">
      <dgm:prSet phldrT="[Текст]"/>
      <dgm:spPr/>
      <dgm:t>
        <a:bodyPr/>
        <a:lstStyle/>
        <a:p>
          <a:r>
            <a:rPr lang="ru-RU" dirty="0" smtClean="0"/>
            <a:t>Половое</a:t>
          </a:r>
        </a:p>
        <a:p>
          <a:r>
            <a:rPr lang="ru-RU" dirty="0" smtClean="0"/>
            <a:t>(участвуют две особи)</a:t>
          </a:r>
          <a:endParaRPr lang="ru-RU" dirty="0"/>
        </a:p>
      </dgm:t>
    </dgm:pt>
    <dgm:pt modelId="{B6E47968-E9A0-4579-9226-191724008413}" type="parTrans" cxnId="{D878DA6A-044C-4C36-A76B-7A0F98C12C28}">
      <dgm:prSet/>
      <dgm:spPr/>
      <dgm:t>
        <a:bodyPr/>
        <a:lstStyle/>
        <a:p>
          <a:endParaRPr lang="ru-RU"/>
        </a:p>
      </dgm:t>
    </dgm:pt>
    <dgm:pt modelId="{2EA7C5EA-BA4B-48FC-B3F9-9500932FAE98}" type="sibTrans" cxnId="{D878DA6A-044C-4C36-A76B-7A0F98C12C28}">
      <dgm:prSet/>
      <dgm:spPr/>
      <dgm:t>
        <a:bodyPr/>
        <a:lstStyle/>
        <a:p>
          <a:endParaRPr lang="ru-RU"/>
        </a:p>
      </dgm:t>
    </dgm:pt>
    <dgm:pt modelId="{9C83D710-F74A-478F-9361-7B848275AE8D}">
      <dgm:prSet phldrT="[Текст]"/>
      <dgm:spPr/>
      <dgm:t>
        <a:bodyPr/>
        <a:lstStyle/>
        <a:p>
          <a:r>
            <a:rPr lang="ru-RU" dirty="0" smtClean="0"/>
            <a:t>Бесполое</a:t>
          </a:r>
        </a:p>
        <a:p>
          <a:r>
            <a:rPr lang="ru-RU" dirty="0" smtClean="0"/>
            <a:t>(участвует одна  особь)</a:t>
          </a:r>
          <a:r>
            <a:rPr lang="ru-RU" dirty="0" smtClean="0"/>
            <a:t> </a:t>
          </a:r>
          <a:endParaRPr lang="ru-RU" dirty="0"/>
        </a:p>
      </dgm:t>
    </dgm:pt>
    <dgm:pt modelId="{CB46804C-BA00-4348-96A3-09CC8B751A54}" type="parTrans" cxnId="{757D11E5-08FA-4352-A5C0-EAF57F4A4CFD}">
      <dgm:prSet/>
      <dgm:spPr/>
      <dgm:t>
        <a:bodyPr/>
        <a:lstStyle/>
        <a:p>
          <a:endParaRPr lang="ru-RU"/>
        </a:p>
      </dgm:t>
    </dgm:pt>
    <dgm:pt modelId="{42A0DF33-9364-47FE-A9D5-56F4A47E2529}" type="sibTrans" cxnId="{757D11E5-08FA-4352-A5C0-EAF57F4A4CFD}">
      <dgm:prSet/>
      <dgm:spPr/>
      <dgm:t>
        <a:bodyPr/>
        <a:lstStyle/>
        <a:p>
          <a:endParaRPr lang="ru-RU"/>
        </a:p>
      </dgm:t>
    </dgm:pt>
    <dgm:pt modelId="{F943AD32-B810-4F37-AF44-67C397B8B6D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52DB7C-A8C8-4648-9993-D535A9CFBA42}" type="parTrans" cxnId="{95BD923E-E907-4210-A896-2266B4EEBC5A}">
      <dgm:prSet/>
      <dgm:spPr/>
      <dgm:t>
        <a:bodyPr/>
        <a:lstStyle/>
        <a:p>
          <a:endParaRPr lang="ru-RU"/>
        </a:p>
      </dgm:t>
    </dgm:pt>
    <dgm:pt modelId="{80FEB90F-D1B9-43B0-B454-5386CE65D6DF}" type="sibTrans" cxnId="{95BD923E-E907-4210-A896-2266B4EEBC5A}">
      <dgm:prSet/>
      <dgm:spPr/>
      <dgm:t>
        <a:bodyPr/>
        <a:lstStyle/>
        <a:p>
          <a:endParaRPr lang="ru-RU"/>
        </a:p>
      </dgm:t>
    </dgm:pt>
    <dgm:pt modelId="{7F33B13D-D8C1-42C5-9EE8-2154503AA082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D037CD-B368-4B8E-8410-809220AE5181}" type="parTrans" cxnId="{FA528E01-CFD8-4E94-8392-F2DEDCBFD0DD}">
      <dgm:prSet/>
      <dgm:spPr/>
      <dgm:t>
        <a:bodyPr/>
        <a:lstStyle/>
        <a:p>
          <a:endParaRPr lang="ru-RU"/>
        </a:p>
      </dgm:t>
    </dgm:pt>
    <dgm:pt modelId="{E08EFDF3-A095-47C5-81E0-9DFD83534428}" type="sibTrans" cxnId="{FA528E01-CFD8-4E94-8392-F2DEDCBFD0DD}">
      <dgm:prSet/>
      <dgm:spPr/>
      <dgm:t>
        <a:bodyPr/>
        <a:lstStyle/>
        <a:p>
          <a:endParaRPr lang="ru-RU"/>
        </a:p>
      </dgm:t>
    </dgm:pt>
    <dgm:pt modelId="{189771D0-EF84-4C18-8C3B-6348309C8C6D}" type="pres">
      <dgm:prSet presAssocID="{E5584C2D-0D7E-456E-8213-6F00854B13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7BE10E-5940-43AE-9616-59453268B365}" type="pres">
      <dgm:prSet presAssocID="{F7F5CAE5-04B0-4F5D-8555-5FFE7A7F172A}" presName="hierRoot1" presStyleCnt="0"/>
      <dgm:spPr/>
    </dgm:pt>
    <dgm:pt modelId="{6F40FA77-1135-4A82-85E2-454820AC9DA4}" type="pres">
      <dgm:prSet presAssocID="{F7F5CAE5-04B0-4F5D-8555-5FFE7A7F172A}" presName="composite" presStyleCnt="0"/>
      <dgm:spPr/>
    </dgm:pt>
    <dgm:pt modelId="{35D50693-6216-4F6E-AA49-2268C184A298}" type="pres">
      <dgm:prSet presAssocID="{F7F5CAE5-04B0-4F5D-8555-5FFE7A7F172A}" presName="background" presStyleLbl="node0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CD5E7E14-CCA4-46B4-B8CF-D967294ED2FD}" type="pres">
      <dgm:prSet presAssocID="{F7F5CAE5-04B0-4F5D-8555-5FFE7A7F172A}" presName="text" presStyleLbl="fgAcc0" presStyleIdx="0" presStyleCnt="1" custScaleY="48770" custLinFactNeighborX="-610" custLinFactNeighborY="5671">
        <dgm:presLayoutVars>
          <dgm:chPref val="3"/>
        </dgm:presLayoutVars>
      </dgm:prSet>
      <dgm:spPr/>
    </dgm:pt>
    <dgm:pt modelId="{925E89B2-1D57-47BE-8132-8C5693C28245}" type="pres">
      <dgm:prSet presAssocID="{F7F5CAE5-04B0-4F5D-8555-5FFE7A7F172A}" presName="hierChild2" presStyleCnt="0"/>
      <dgm:spPr/>
    </dgm:pt>
    <dgm:pt modelId="{9C356A9A-342C-46FF-B720-14B0017EBA4C}" type="pres">
      <dgm:prSet presAssocID="{B6E47968-E9A0-4579-9226-191724008413}" presName="Name10" presStyleLbl="parChTrans1D2" presStyleIdx="0" presStyleCnt="2"/>
      <dgm:spPr/>
    </dgm:pt>
    <dgm:pt modelId="{5D2445B9-3800-4658-995D-4CAB990C1286}" type="pres">
      <dgm:prSet presAssocID="{7E5E6EB1-F48C-4D08-8072-A7191F8F03EC}" presName="hierRoot2" presStyleCnt="0"/>
      <dgm:spPr/>
    </dgm:pt>
    <dgm:pt modelId="{CED6DEF4-982A-4883-B3F1-11230D3E25E6}" type="pres">
      <dgm:prSet presAssocID="{7E5E6EB1-F48C-4D08-8072-A7191F8F03EC}" presName="composite2" presStyleCnt="0"/>
      <dgm:spPr/>
    </dgm:pt>
    <dgm:pt modelId="{3545AA9C-873B-47E9-BD01-55E51D13CD1F}" type="pres">
      <dgm:prSet presAssocID="{7E5E6EB1-F48C-4D08-8072-A7191F8F03EC}" presName="background2" presStyleLbl="node2" presStyleIdx="0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3D1C1526-C234-4588-B8EC-5FA8CFE1BF1F}" type="pres">
      <dgm:prSet presAssocID="{7E5E6EB1-F48C-4D08-8072-A7191F8F03EC}" presName="text2" presStyleLbl="fgAcc2" presStyleIdx="0" presStyleCnt="2" custScaleX="114494" custScaleY="49358" custLinFactNeighborX="-73570" custLinFactNeighborY="2530">
        <dgm:presLayoutVars>
          <dgm:chPref val="3"/>
        </dgm:presLayoutVars>
      </dgm:prSet>
      <dgm:spPr/>
    </dgm:pt>
    <dgm:pt modelId="{25BC637D-C650-47E1-9AF6-4125A64B9BD1}" type="pres">
      <dgm:prSet presAssocID="{7E5E6EB1-F48C-4D08-8072-A7191F8F03EC}" presName="hierChild3" presStyleCnt="0"/>
      <dgm:spPr/>
    </dgm:pt>
    <dgm:pt modelId="{26C508E4-47C5-4958-BD6A-0483E75239BE}" type="pres">
      <dgm:prSet presAssocID="{2952DB7C-A8C8-4648-9993-D535A9CFBA42}" presName="Name17" presStyleLbl="parChTrans1D3" presStyleIdx="0" presStyleCnt="2"/>
      <dgm:spPr/>
    </dgm:pt>
    <dgm:pt modelId="{1A185138-9335-41DB-9FF8-F3762265EC67}" type="pres">
      <dgm:prSet presAssocID="{F943AD32-B810-4F37-AF44-67C397B8B6DB}" presName="hierRoot3" presStyleCnt="0"/>
      <dgm:spPr/>
    </dgm:pt>
    <dgm:pt modelId="{09884D1A-2701-4029-9698-07F5BD6E598B}" type="pres">
      <dgm:prSet presAssocID="{F943AD32-B810-4F37-AF44-67C397B8B6DB}" presName="composite3" presStyleCnt="0"/>
      <dgm:spPr/>
    </dgm:pt>
    <dgm:pt modelId="{F9C2014A-3F59-41DF-A873-24013774BDCB}" type="pres">
      <dgm:prSet presAssocID="{F943AD32-B810-4F37-AF44-67C397B8B6DB}" presName="background3" presStyleLbl="node3" presStyleIdx="0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F3C42AD0-747F-456C-B7F1-3557A7A2FD97}" type="pres">
      <dgm:prSet presAssocID="{F943AD32-B810-4F37-AF44-67C397B8B6DB}" presName="text3" presStyleLbl="fgAcc3" presStyleIdx="0" presStyleCnt="2" custScaleX="130675" custScaleY="129696" custLinFactNeighborX="-75115" custLinFactNeighborY="3505">
        <dgm:presLayoutVars>
          <dgm:chPref val="3"/>
        </dgm:presLayoutVars>
      </dgm:prSet>
      <dgm:spPr/>
    </dgm:pt>
    <dgm:pt modelId="{62CDEEF1-399E-4EE3-8127-C291F8A51C75}" type="pres">
      <dgm:prSet presAssocID="{F943AD32-B810-4F37-AF44-67C397B8B6DB}" presName="hierChild4" presStyleCnt="0"/>
      <dgm:spPr/>
    </dgm:pt>
    <dgm:pt modelId="{61358FBA-95C5-410B-986A-1B17451816FC}" type="pres">
      <dgm:prSet presAssocID="{CB46804C-BA00-4348-96A3-09CC8B751A54}" presName="Name10" presStyleLbl="parChTrans1D2" presStyleIdx="1" presStyleCnt="2"/>
      <dgm:spPr/>
    </dgm:pt>
    <dgm:pt modelId="{EAA9C5FA-E485-4E85-A347-9E16C5A703EF}" type="pres">
      <dgm:prSet presAssocID="{9C83D710-F74A-478F-9361-7B848275AE8D}" presName="hierRoot2" presStyleCnt="0"/>
      <dgm:spPr/>
    </dgm:pt>
    <dgm:pt modelId="{5A1DC3A4-CB01-43F7-A103-F1C79788F444}" type="pres">
      <dgm:prSet presAssocID="{9C83D710-F74A-478F-9361-7B848275AE8D}" presName="composite2" presStyleCnt="0"/>
      <dgm:spPr/>
    </dgm:pt>
    <dgm:pt modelId="{74EDBC25-8AB4-4931-B115-B17484A083CE}" type="pres">
      <dgm:prSet presAssocID="{9C83D710-F74A-478F-9361-7B848275AE8D}" presName="background2" presStyleLbl="node2" presStyleIdx="1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2559DD17-284E-4D27-9E45-BF8C11F4DFF6}" type="pres">
      <dgm:prSet presAssocID="{9C83D710-F74A-478F-9361-7B848275AE8D}" presName="text2" presStyleLbl="fgAcc2" presStyleIdx="1" presStyleCnt="2" custScaleX="166333" custScaleY="49358" custLinFactNeighborX="83222" custLinFactNeighborY="2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6AF86-A639-420D-B8FE-F21288EE1CF9}" type="pres">
      <dgm:prSet presAssocID="{9C83D710-F74A-478F-9361-7B848275AE8D}" presName="hierChild3" presStyleCnt="0"/>
      <dgm:spPr/>
    </dgm:pt>
    <dgm:pt modelId="{D532D2F0-7967-45D5-9CFA-6E384C7440F1}" type="pres">
      <dgm:prSet presAssocID="{56D037CD-B368-4B8E-8410-809220AE5181}" presName="Name17" presStyleLbl="parChTrans1D3" presStyleIdx="1" presStyleCnt="2"/>
      <dgm:spPr/>
    </dgm:pt>
    <dgm:pt modelId="{E9BE0459-3094-478E-BD51-3895FA455FAC}" type="pres">
      <dgm:prSet presAssocID="{7F33B13D-D8C1-42C5-9EE8-2154503AA082}" presName="hierRoot3" presStyleCnt="0"/>
      <dgm:spPr/>
    </dgm:pt>
    <dgm:pt modelId="{90DF639C-3A8D-45EC-9B09-75CE4B7EE538}" type="pres">
      <dgm:prSet presAssocID="{7F33B13D-D8C1-42C5-9EE8-2154503AA082}" presName="composite3" presStyleCnt="0"/>
      <dgm:spPr/>
    </dgm:pt>
    <dgm:pt modelId="{C872C1CE-5B8D-4147-A543-2749D007A828}" type="pres">
      <dgm:prSet presAssocID="{7F33B13D-D8C1-42C5-9EE8-2154503AA082}" presName="background3" presStyleLbl="node3" presStyleIdx="1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0FAB8C7D-EFCC-476F-815D-733880643EC1}" type="pres">
      <dgm:prSet presAssocID="{7F33B13D-D8C1-42C5-9EE8-2154503AA082}" presName="text3" presStyleLbl="fgAcc3" presStyleIdx="1" presStyleCnt="2" custScaleX="136566" custScaleY="133246" custLinFactNeighborX="70261" custLinFactNeighborY="-2354">
        <dgm:presLayoutVars>
          <dgm:chPref val="3"/>
        </dgm:presLayoutVars>
      </dgm:prSet>
      <dgm:spPr/>
    </dgm:pt>
    <dgm:pt modelId="{D309DEED-ECDE-406A-BF82-A130343DF71B}" type="pres">
      <dgm:prSet presAssocID="{7F33B13D-D8C1-42C5-9EE8-2154503AA082}" presName="hierChild4" presStyleCnt="0"/>
      <dgm:spPr/>
    </dgm:pt>
  </dgm:ptLst>
  <dgm:cxnLst>
    <dgm:cxn modelId="{517CA7A3-FB2F-4F78-83F4-8C23AFD140A7}" type="presOf" srcId="{F943AD32-B810-4F37-AF44-67C397B8B6DB}" destId="{F3C42AD0-747F-456C-B7F1-3557A7A2FD97}" srcOrd="0" destOrd="0" presId="urn:microsoft.com/office/officeart/2005/8/layout/hierarchy1"/>
    <dgm:cxn modelId="{A92C72C1-F94C-4559-9483-13C52B13E265}" type="presOf" srcId="{CB46804C-BA00-4348-96A3-09CC8B751A54}" destId="{61358FBA-95C5-410B-986A-1B17451816FC}" srcOrd="0" destOrd="0" presId="urn:microsoft.com/office/officeart/2005/8/layout/hierarchy1"/>
    <dgm:cxn modelId="{AC148CDE-B64B-4300-9B86-1A9D440E53A8}" srcId="{E5584C2D-0D7E-456E-8213-6F00854B13F0}" destId="{F7F5CAE5-04B0-4F5D-8555-5FFE7A7F172A}" srcOrd="0" destOrd="0" parTransId="{676618FD-B59F-44B1-BF99-5593C8C82E48}" sibTransId="{434B774B-4FC9-436E-8A34-423E2686CCBA}"/>
    <dgm:cxn modelId="{95BD923E-E907-4210-A896-2266B4EEBC5A}" srcId="{7E5E6EB1-F48C-4D08-8072-A7191F8F03EC}" destId="{F943AD32-B810-4F37-AF44-67C397B8B6DB}" srcOrd="0" destOrd="0" parTransId="{2952DB7C-A8C8-4648-9993-D535A9CFBA42}" sibTransId="{80FEB90F-D1B9-43B0-B454-5386CE65D6DF}"/>
    <dgm:cxn modelId="{A4DD2189-ED97-4479-9578-90914D55929E}" type="presOf" srcId="{F7F5CAE5-04B0-4F5D-8555-5FFE7A7F172A}" destId="{CD5E7E14-CCA4-46B4-B8CF-D967294ED2FD}" srcOrd="0" destOrd="0" presId="urn:microsoft.com/office/officeart/2005/8/layout/hierarchy1"/>
    <dgm:cxn modelId="{757D11E5-08FA-4352-A5C0-EAF57F4A4CFD}" srcId="{F7F5CAE5-04B0-4F5D-8555-5FFE7A7F172A}" destId="{9C83D710-F74A-478F-9361-7B848275AE8D}" srcOrd="1" destOrd="0" parTransId="{CB46804C-BA00-4348-96A3-09CC8B751A54}" sibTransId="{42A0DF33-9364-47FE-A9D5-56F4A47E2529}"/>
    <dgm:cxn modelId="{F18B5A24-0744-4BFF-8178-8914DF356A12}" type="presOf" srcId="{7E5E6EB1-F48C-4D08-8072-A7191F8F03EC}" destId="{3D1C1526-C234-4588-B8EC-5FA8CFE1BF1F}" srcOrd="0" destOrd="0" presId="urn:microsoft.com/office/officeart/2005/8/layout/hierarchy1"/>
    <dgm:cxn modelId="{FA528E01-CFD8-4E94-8392-F2DEDCBFD0DD}" srcId="{9C83D710-F74A-478F-9361-7B848275AE8D}" destId="{7F33B13D-D8C1-42C5-9EE8-2154503AA082}" srcOrd="0" destOrd="0" parTransId="{56D037CD-B368-4B8E-8410-809220AE5181}" sibTransId="{E08EFDF3-A095-47C5-81E0-9DFD83534428}"/>
    <dgm:cxn modelId="{5D9DBD5E-26CB-40A1-A65C-061341FE11A2}" type="presOf" srcId="{9C83D710-F74A-478F-9361-7B848275AE8D}" destId="{2559DD17-284E-4D27-9E45-BF8C11F4DFF6}" srcOrd="0" destOrd="0" presId="urn:microsoft.com/office/officeart/2005/8/layout/hierarchy1"/>
    <dgm:cxn modelId="{0FEBED8E-68CB-4304-B77F-87B02C2153F9}" type="presOf" srcId="{56D037CD-B368-4B8E-8410-809220AE5181}" destId="{D532D2F0-7967-45D5-9CFA-6E384C7440F1}" srcOrd="0" destOrd="0" presId="urn:microsoft.com/office/officeart/2005/8/layout/hierarchy1"/>
    <dgm:cxn modelId="{964CC3C2-4DE6-4918-8559-411BEE267A7D}" type="presOf" srcId="{7F33B13D-D8C1-42C5-9EE8-2154503AA082}" destId="{0FAB8C7D-EFCC-476F-815D-733880643EC1}" srcOrd="0" destOrd="0" presId="urn:microsoft.com/office/officeart/2005/8/layout/hierarchy1"/>
    <dgm:cxn modelId="{4D25D884-AFB0-4F8D-B356-6C45B6458870}" type="presOf" srcId="{2952DB7C-A8C8-4648-9993-D535A9CFBA42}" destId="{26C508E4-47C5-4958-BD6A-0483E75239BE}" srcOrd="0" destOrd="0" presId="urn:microsoft.com/office/officeart/2005/8/layout/hierarchy1"/>
    <dgm:cxn modelId="{D878DA6A-044C-4C36-A76B-7A0F98C12C28}" srcId="{F7F5CAE5-04B0-4F5D-8555-5FFE7A7F172A}" destId="{7E5E6EB1-F48C-4D08-8072-A7191F8F03EC}" srcOrd="0" destOrd="0" parTransId="{B6E47968-E9A0-4579-9226-191724008413}" sibTransId="{2EA7C5EA-BA4B-48FC-B3F9-9500932FAE98}"/>
    <dgm:cxn modelId="{45F41737-5D4C-4D94-951A-7FD4AFC943D0}" type="presOf" srcId="{E5584C2D-0D7E-456E-8213-6F00854B13F0}" destId="{189771D0-EF84-4C18-8C3B-6348309C8C6D}" srcOrd="0" destOrd="0" presId="urn:microsoft.com/office/officeart/2005/8/layout/hierarchy1"/>
    <dgm:cxn modelId="{7138D663-E1CF-4868-AD4F-89386D493585}" type="presOf" srcId="{B6E47968-E9A0-4579-9226-191724008413}" destId="{9C356A9A-342C-46FF-B720-14B0017EBA4C}" srcOrd="0" destOrd="0" presId="urn:microsoft.com/office/officeart/2005/8/layout/hierarchy1"/>
    <dgm:cxn modelId="{1EF2EA04-9AF4-4292-B36C-93D91616E8E3}" type="presParOf" srcId="{189771D0-EF84-4C18-8C3B-6348309C8C6D}" destId="{1A7BE10E-5940-43AE-9616-59453268B365}" srcOrd="0" destOrd="0" presId="urn:microsoft.com/office/officeart/2005/8/layout/hierarchy1"/>
    <dgm:cxn modelId="{3D7E2F7B-A827-4D43-B561-B159146846C4}" type="presParOf" srcId="{1A7BE10E-5940-43AE-9616-59453268B365}" destId="{6F40FA77-1135-4A82-85E2-454820AC9DA4}" srcOrd="0" destOrd="0" presId="urn:microsoft.com/office/officeart/2005/8/layout/hierarchy1"/>
    <dgm:cxn modelId="{0D518D87-BA29-4ACB-A938-2B0010F0D8D0}" type="presParOf" srcId="{6F40FA77-1135-4A82-85E2-454820AC9DA4}" destId="{35D50693-6216-4F6E-AA49-2268C184A298}" srcOrd="0" destOrd="0" presId="urn:microsoft.com/office/officeart/2005/8/layout/hierarchy1"/>
    <dgm:cxn modelId="{80A6A3BF-B5D7-4693-8819-C03C17225F06}" type="presParOf" srcId="{6F40FA77-1135-4A82-85E2-454820AC9DA4}" destId="{CD5E7E14-CCA4-46B4-B8CF-D967294ED2FD}" srcOrd="1" destOrd="0" presId="urn:microsoft.com/office/officeart/2005/8/layout/hierarchy1"/>
    <dgm:cxn modelId="{9BF40A98-CE3A-41F5-93D0-C9AC0FF68F12}" type="presParOf" srcId="{1A7BE10E-5940-43AE-9616-59453268B365}" destId="{925E89B2-1D57-47BE-8132-8C5693C28245}" srcOrd="1" destOrd="0" presId="urn:microsoft.com/office/officeart/2005/8/layout/hierarchy1"/>
    <dgm:cxn modelId="{C9B66164-470D-4D9E-BE93-B79847B23F6F}" type="presParOf" srcId="{925E89B2-1D57-47BE-8132-8C5693C28245}" destId="{9C356A9A-342C-46FF-B720-14B0017EBA4C}" srcOrd="0" destOrd="0" presId="urn:microsoft.com/office/officeart/2005/8/layout/hierarchy1"/>
    <dgm:cxn modelId="{14E81916-1CFF-48E0-A558-5989DCDC8C9D}" type="presParOf" srcId="{925E89B2-1D57-47BE-8132-8C5693C28245}" destId="{5D2445B9-3800-4658-995D-4CAB990C1286}" srcOrd="1" destOrd="0" presId="urn:microsoft.com/office/officeart/2005/8/layout/hierarchy1"/>
    <dgm:cxn modelId="{45CFE73A-D0B1-413A-8AD7-774867C9B412}" type="presParOf" srcId="{5D2445B9-3800-4658-995D-4CAB990C1286}" destId="{CED6DEF4-982A-4883-B3F1-11230D3E25E6}" srcOrd="0" destOrd="0" presId="urn:microsoft.com/office/officeart/2005/8/layout/hierarchy1"/>
    <dgm:cxn modelId="{C557E133-B65E-4FE6-B11D-600F65CB885F}" type="presParOf" srcId="{CED6DEF4-982A-4883-B3F1-11230D3E25E6}" destId="{3545AA9C-873B-47E9-BD01-55E51D13CD1F}" srcOrd="0" destOrd="0" presId="urn:microsoft.com/office/officeart/2005/8/layout/hierarchy1"/>
    <dgm:cxn modelId="{D080D656-6B3E-43DD-92A5-39B3FB823397}" type="presParOf" srcId="{CED6DEF4-982A-4883-B3F1-11230D3E25E6}" destId="{3D1C1526-C234-4588-B8EC-5FA8CFE1BF1F}" srcOrd="1" destOrd="0" presId="urn:microsoft.com/office/officeart/2005/8/layout/hierarchy1"/>
    <dgm:cxn modelId="{4CA3248F-2846-4BC0-816B-7CBA7B8F36D0}" type="presParOf" srcId="{5D2445B9-3800-4658-995D-4CAB990C1286}" destId="{25BC637D-C650-47E1-9AF6-4125A64B9BD1}" srcOrd="1" destOrd="0" presId="urn:microsoft.com/office/officeart/2005/8/layout/hierarchy1"/>
    <dgm:cxn modelId="{DD25FE79-C361-4E0C-A961-42D269D5621E}" type="presParOf" srcId="{25BC637D-C650-47E1-9AF6-4125A64B9BD1}" destId="{26C508E4-47C5-4958-BD6A-0483E75239BE}" srcOrd="0" destOrd="0" presId="urn:microsoft.com/office/officeart/2005/8/layout/hierarchy1"/>
    <dgm:cxn modelId="{25DDFC0B-810F-42D5-8511-425253C4F368}" type="presParOf" srcId="{25BC637D-C650-47E1-9AF6-4125A64B9BD1}" destId="{1A185138-9335-41DB-9FF8-F3762265EC67}" srcOrd="1" destOrd="0" presId="urn:microsoft.com/office/officeart/2005/8/layout/hierarchy1"/>
    <dgm:cxn modelId="{9D1E2149-85C0-41CA-BF80-BD548A0E7B65}" type="presParOf" srcId="{1A185138-9335-41DB-9FF8-F3762265EC67}" destId="{09884D1A-2701-4029-9698-07F5BD6E598B}" srcOrd="0" destOrd="0" presId="urn:microsoft.com/office/officeart/2005/8/layout/hierarchy1"/>
    <dgm:cxn modelId="{0E2BD559-A97A-49FB-9BA1-1D6241888389}" type="presParOf" srcId="{09884D1A-2701-4029-9698-07F5BD6E598B}" destId="{F9C2014A-3F59-41DF-A873-24013774BDCB}" srcOrd="0" destOrd="0" presId="urn:microsoft.com/office/officeart/2005/8/layout/hierarchy1"/>
    <dgm:cxn modelId="{7C51FB05-5339-4A53-9F19-6E61D9DE105B}" type="presParOf" srcId="{09884D1A-2701-4029-9698-07F5BD6E598B}" destId="{F3C42AD0-747F-456C-B7F1-3557A7A2FD97}" srcOrd="1" destOrd="0" presId="urn:microsoft.com/office/officeart/2005/8/layout/hierarchy1"/>
    <dgm:cxn modelId="{B2253673-5E37-4F48-8A3C-2D8DDA2B9B97}" type="presParOf" srcId="{1A185138-9335-41DB-9FF8-F3762265EC67}" destId="{62CDEEF1-399E-4EE3-8127-C291F8A51C75}" srcOrd="1" destOrd="0" presId="urn:microsoft.com/office/officeart/2005/8/layout/hierarchy1"/>
    <dgm:cxn modelId="{E76AEE99-3AF3-4205-98F0-79484B54ADF5}" type="presParOf" srcId="{925E89B2-1D57-47BE-8132-8C5693C28245}" destId="{61358FBA-95C5-410B-986A-1B17451816FC}" srcOrd="2" destOrd="0" presId="urn:microsoft.com/office/officeart/2005/8/layout/hierarchy1"/>
    <dgm:cxn modelId="{151D8E27-B5F3-4335-B394-922318E6174A}" type="presParOf" srcId="{925E89B2-1D57-47BE-8132-8C5693C28245}" destId="{EAA9C5FA-E485-4E85-A347-9E16C5A703EF}" srcOrd="3" destOrd="0" presId="urn:microsoft.com/office/officeart/2005/8/layout/hierarchy1"/>
    <dgm:cxn modelId="{BAA3FDC4-82CF-4B4E-9A40-2FF4CFE74535}" type="presParOf" srcId="{EAA9C5FA-E485-4E85-A347-9E16C5A703EF}" destId="{5A1DC3A4-CB01-43F7-A103-F1C79788F444}" srcOrd="0" destOrd="0" presId="urn:microsoft.com/office/officeart/2005/8/layout/hierarchy1"/>
    <dgm:cxn modelId="{8EAED577-153C-42D4-9719-F020255BEF71}" type="presParOf" srcId="{5A1DC3A4-CB01-43F7-A103-F1C79788F444}" destId="{74EDBC25-8AB4-4931-B115-B17484A083CE}" srcOrd="0" destOrd="0" presId="urn:microsoft.com/office/officeart/2005/8/layout/hierarchy1"/>
    <dgm:cxn modelId="{30F6C60C-7E55-450D-B252-BC62E5702D5F}" type="presParOf" srcId="{5A1DC3A4-CB01-43F7-A103-F1C79788F444}" destId="{2559DD17-284E-4D27-9E45-BF8C11F4DFF6}" srcOrd="1" destOrd="0" presId="urn:microsoft.com/office/officeart/2005/8/layout/hierarchy1"/>
    <dgm:cxn modelId="{ECD3294F-5C90-414A-92C8-38B6063D2055}" type="presParOf" srcId="{EAA9C5FA-E485-4E85-A347-9E16C5A703EF}" destId="{2B76AF86-A639-420D-B8FE-F21288EE1CF9}" srcOrd="1" destOrd="0" presId="urn:microsoft.com/office/officeart/2005/8/layout/hierarchy1"/>
    <dgm:cxn modelId="{F4E85DC7-45F7-4F57-AE7D-C853E0A5411F}" type="presParOf" srcId="{2B76AF86-A639-420D-B8FE-F21288EE1CF9}" destId="{D532D2F0-7967-45D5-9CFA-6E384C7440F1}" srcOrd="0" destOrd="0" presId="urn:microsoft.com/office/officeart/2005/8/layout/hierarchy1"/>
    <dgm:cxn modelId="{93D75C47-0F58-4192-989E-DA12E06DAE1D}" type="presParOf" srcId="{2B76AF86-A639-420D-B8FE-F21288EE1CF9}" destId="{E9BE0459-3094-478E-BD51-3895FA455FAC}" srcOrd="1" destOrd="0" presId="urn:microsoft.com/office/officeart/2005/8/layout/hierarchy1"/>
    <dgm:cxn modelId="{AFF1D10C-4DFE-4A23-8D4F-F6F02BE292B1}" type="presParOf" srcId="{E9BE0459-3094-478E-BD51-3895FA455FAC}" destId="{90DF639C-3A8D-45EC-9B09-75CE4B7EE538}" srcOrd="0" destOrd="0" presId="urn:microsoft.com/office/officeart/2005/8/layout/hierarchy1"/>
    <dgm:cxn modelId="{56724542-798C-4C53-8B16-FA860F239CF2}" type="presParOf" srcId="{90DF639C-3A8D-45EC-9B09-75CE4B7EE538}" destId="{C872C1CE-5B8D-4147-A543-2749D007A828}" srcOrd="0" destOrd="0" presId="urn:microsoft.com/office/officeart/2005/8/layout/hierarchy1"/>
    <dgm:cxn modelId="{4A449F4E-B946-49A5-92CB-AF9466FC1C69}" type="presParOf" srcId="{90DF639C-3A8D-45EC-9B09-75CE4B7EE538}" destId="{0FAB8C7D-EFCC-476F-815D-733880643EC1}" srcOrd="1" destOrd="0" presId="urn:microsoft.com/office/officeart/2005/8/layout/hierarchy1"/>
    <dgm:cxn modelId="{F271516A-6FF6-4A70-9A20-BDEEDA6DCB46}" type="presParOf" srcId="{E9BE0459-3094-478E-BD51-3895FA455FAC}" destId="{D309DEED-ECDE-406A-BF82-A130343DF71B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D0F57-B61D-4806-8F2D-2070D3323B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3C68D3-EA82-45DB-905A-AF0B7F070BB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Georgia" pitchFamily="18" charset="0"/>
            </a:rPr>
            <a:t>Типы онтогенеза</a:t>
          </a:r>
          <a:endParaRPr lang="ru-RU" dirty="0">
            <a:solidFill>
              <a:schemeClr val="bg1"/>
            </a:solidFill>
          </a:endParaRPr>
        </a:p>
      </dgm:t>
    </dgm:pt>
    <dgm:pt modelId="{D0E72CDB-7748-4D04-8F43-BFFA1C406300}" type="parTrans" cxnId="{6D60F666-AAD5-4F42-BD86-580848D19538}">
      <dgm:prSet/>
      <dgm:spPr/>
      <dgm:t>
        <a:bodyPr/>
        <a:lstStyle/>
        <a:p>
          <a:endParaRPr lang="ru-RU"/>
        </a:p>
      </dgm:t>
    </dgm:pt>
    <dgm:pt modelId="{EAE30FAE-EF6E-4D3E-B5FA-7F32522108F9}" type="sibTrans" cxnId="{6D60F666-AAD5-4F42-BD86-580848D19538}">
      <dgm:prSet/>
      <dgm:spPr/>
      <dgm:t>
        <a:bodyPr/>
        <a:lstStyle/>
        <a:p>
          <a:endParaRPr lang="ru-RU"/>
        </a:p>
      </dgm:t>
    </dgm:pt>
    <dgm:pt modelId="{FC530B4B-37D8-497C-81D5-9B936F9920A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Georgia" pitchFamily="18" charset="0"/>
            </a:rPr>
            <a:t>Прямой</a:t>
          </a:r>
        </a:p>
        <a:p>
          <a:r>
            <a:rPr lang="ru-RU" b="1" dirty="0" smtClean="0">
              <a:solidFill>
                <a:schemeClr val="bg1"/>
              </a:solidFill>
              <a:latin typeface="Georgia" pitchFamily="18" charset="0"/>
            </a:rPr>
            <a:t>(без превращения)</a:t>
          </a:r>
          <a:endParaRPr lang="ru-RU" dirty="0">
            <a:solidFill>
              <a:schemeClr val="bg1"/>
            </a:solidFill>
          </a:endParaRPr>
        </a:p>
      </dgm:t>
    </dgm:pt>
    <dgm:pt modelId="{CDD9659B-F01F-4D6E-956D-68C9AB3C5EAE}" type="parTrans" cxnId="{6E7739B6-9E33-4258-88C7-1BB5BD5F995E}">
      <dgm:prSet/>
      <dgm:spPr/>
      <dgm:t>
        <a:bodyPr/>
        <a:lstStyle/>
        <a:p>
          <a:endParaRPr lang="ru-RU"/>
        </a:p>
      </dgm:t>
    </dgm:pt>
    <dgm:pt modelId="{3D524328-2856-4E8F-95E7-3EF14BC2D916}" type="sibTrans" cxnId="{6E7739B6-9E33-4258-88C7-1BB5BD5F995E}">
      <dgm:prSet/>
      <dgm:spPr/>
      <dgm:t>
        <a:bodyPr/>
        <a:lstStyle/>
        <a:p>
          <a:endParaRPr lang="ru-RU"/>
        </a:p>
      </dgm:t>
    </dgm:pt>
    <dgm:pt modelId="{00FC9336-7305-4E29-82B6-DDA6540638A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Georgia" pitchFamily="18" charset="0"/>
            </a:rPr>
            <a:t>Непрямой</a:t>
          </a:r>
        </a:p>
        <a:p>
          <a:r>
            <a:rPr lang="ru-RU" b="1" dirty="0" smtClean="0">
              <a:solidFill>
                <a:schemeClr val="bg1"/>
              </a:solidFill>
              <a:latin typeface="Georgia" pitchFamily="18" charset="0"/>
            </a:rPr>
            <a:t>(с превращением)</a:t>
          </a:r>
          <a:endParaRPr lang="ru-RU" dirty="0">
            <a:solidFill>
              <a:schemeClr val="bg1"/>
            </a:solidFill>
          </a:endParaRPr>
        </a:p>
      </dgm:t>
    </dgm:pt>
    <dgm:pt modelId="{E1B49285-964B-45A2-97AE-940FBEECFA74}" type="parTrans" cxnId="{FF6A7611-90C7-435C-B4B8-D83CA0E8BECA}">
      <dgm:prSet/>
      <dgm:spPr/>
      <dgm:t>
        <a:bodyPr/>
        <a:lstStyle/>
        <a:p>
          <a:endParaRPr lang="ru-RU"/>
        </a:p>
      </dgm:t>
    </dgm:pt>
    <dgm:pt modelId="{7C24A27C-7E30-4EBD-A5A3-995CA009C443}" type="sibTrans" cxnId="{FF6A7611-90C7-435C-B4B8-D83CA0E8BECA}">
      <dgm:prSet/>
      <dgm:spPr/>
      <dgm:t>
        <a:bodyPr/>
        <a:lstStyle/>
        <a:p>
          <a:endParaRPr lang="ru-RU"/>
        </a:p>
      </dgm:t>
    </dgm:pt>
    <dgm:pt modelId="{0C8195CD-6E38-4A2D-847A-9E6DBCBCD38A}">
      <dgm:prSet custT="1"/>
      <dgm:spPr/>
      <dgm:t>
        <a:bodyPr/>
        <a:lstStyle/>
        <a:p>
          <a:r>
            <a:rPr lang="ru-RU" sz="1600" dirty="0" err="1" smtClean="0"/>
            <a:t>яйцекладный</a:t>
          </a:r>
          <a:endParaRPr lang="ru-RU" sz="1600" dirty="0"/>
        </a:p>
      </dgm:t>
    </dgm:pt>
    <dgm:pt modelId="{52FAE695-DB73-40B2-AA9B-A07355B2D245}" type="parTrans" cxnId="{DEE3883B-F078-4585-B722-59EC913BAEBE}">
      <dgm:prSet/>
      <dgm:spPr/>
      <dgm:t>
        <a:bodyPr/>
        <a:lstStyle/>
        <a:p>
          <a:endParaRPr lang="ru-RU"/>
        </a:p>
      </dgm:t>
    </dgm:pt>
    <dgm:pt modelId="{A472DB8A-73B7-4121-B109-D08C98B3D359}" type="sibTrans" cxnId="{DEE3883B-F078-4585-B722-59EC913BAEBE}">
      <dgm:prSet/>
      <dgm:spPr/>
      <dgm:t>
        <a:bodyPr/>
        <a:lstStyle/>
        <a:p>
          <a:endParaRPr lang="ru-RU"/>
        </a:p>
      </dgm:t>
    </dgm:pt>
    <dgm:pt modelId="{F387E7FA-3986-4976-AB08-87A17C92C518}">
      <dgm:prSet custT="1"/>
      <dgm:spPr/>
      <dgm:t>
        <a:bodyPr/>
        <a:lstStyle/>
        <a:p>
          <a:r>
            <a:rPr lang="ru-RU" sz="1600" dirty="0" smtClean="0"/>
            <a:t>внутриутробный</a:t>
          </a:r>
          <a:endParaRPr lang="ru-RU" sz="1600" dirty="0"/>
        </a:p>
      </dgm:t>
    </dgm:pt>
    <dgm:pt modelId="{053D7703-11C7-4CE2-AB08-2438F281F3F9}" type="parTrans" cxnId="{2C8D7D39-5BF1-47CD-BBC7-493A4716FF10}">
      <dgm:prSet/>
      <dgm:spPr/>
      <dgm:t>
        <a:bodyPr/>
        <a:lstStyle/>
        <a:p>
          <a:endParaRPr lang="ru-RU"/>
        </a:p>
      </dgm:t>
    </dgm:pt>
    <dgm:pt modelId="{ACB8407F-F991-49C1-AFEB-17F9604936C7}" type="sibTrans" cxnId="{2C8D7D39-5BF1-47CD-BBC7-493A4716FF10}">
      <dgm:prSet/>
      <dgm:spPr/>
      <dgm:t>
        <a:bodyPr/>
        <a:lstStyle/>
        <a:p>
          <a:endParaRPr lang="ru-RU"/>
        </a:p>
      </dgm:t>
    </dgm:pt>
    <dgm:pt modelId="{051B443F-D9A8-4B89-9E9B-B36CBB3DDE54}">
      <dgm:prSet custT="1"/>
      <dgm:spPr/>
      <dgm:t>
        <a:bodyPr/>
        <a:lstStyle/>
        <a:p>
          <a:r>
            <a:rPr lang="ru-RU" sz="1600" dirty="0" smtClean="0"/>
            <a:t>полный</a:t>
          </a:r>
          <a:endParaRPr lang="ru-RU" sz="1600" dirty="0"/>
        </a:p>
      </dgm:t>
    </dgm:pt>
    <dgm:pt modelId="{5DF74AE1-54FA-4B28-BEA3-7B58A0E3215E}" type="parTrans" cxnId="{AA2204EE-81F8-4BEC-9528-AF66678C859C}">
      <dgm:prSet/>
      <dgm:spPr/>
      <dgm:t>
        <a:bodyPr/>
        <a:lstStyle/>
        <a:p>
          <a:endParaRPr lang="ru-RU"/>
        </a:p>
      </dgm:t>
    </dgm:pt>
    <dgm:pt modelId="{4F3BF561-D6FD-4078-A097-032ADF1E73C1}" type="sibTrans" cxnId="{AA2204EE-81F8-4BEC-9528-AF66678C859C}">
      <dgm:prSet/>
      <dgm:spPr/>
      <dgm:t>
        <a:bodyPr/>
        <a:lstStyle/>
        <a:p>
          <a:endParaRPr lang="ru-RU"/>
        </a:p>
      </dgm:t>
    </dgm:pt>
    <dgm:pt modelId="{D0FFE469-68D9-4CEA-AA17-DA42184924E4}">
      <dgm:prSet custT="1"/>
      <dgm:spPr/>
      <dgm:t>
        <a:bodyPr/>
        <a:lstStyle/>
        <a:p>
          <a:r>
            <a:rPr lang="ru-RU" sz="1600" dirty="0" smtClean="0"/>
            <a:t>неполный</a:t>
          </a:r>
          <a:endParaRPr lang="ru-RU" sz="1600" dirty="0"/>
        </a:p>
      </dgm:t>
    </dgm:pt>
    <dgm:pt modelId="{19C83744-1AE5-42BD-AF40-429A05CF3A79}" type="parTrans" cxnId="{FEA08A67-085D-471C-BE0D-A32FB358E219}">
      <dgm:prSet/>
      <dgm:spPr/>
      <dgm:t>
        <a:bodyPr/>
        <a:lstStyle/>
        <a:p>
          <a:endParaRPr lang="ru-RU"/>
        </a:p>
      </dgm:t>
    </dgm:pt>
    <dgm:pt modelId="{707A9F98-578C-4005-AFA1-B71FD18317AE}" type="sibTrans" cxnId="{FEA08A67-085D-471C-BE0D-A32FB358E219}">
      <dgm:prSet/>
      <dgm:spPr/>
      <dgm:t>
        <a:bodyPr/>
        <a:lstStyle/>
        <a:p>
          <a:endParaRPr lang="ru-RU"/>
        </a:p>
      </dgm:t>
    </dgm:pt>
    <dgm:pt modelId="{2672C059-2AC9-4B7D-A66C-5A459489799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789AD6-1365-458E-9E6B-74B162407A28}" type="parTrans" cxnId="{17519F72-1377-4298-A5AF-51B5C9615497}">
      <dgm:prSet/>
      <dgm:spPr/>
      <dgm:t>
        <a:bodyPr/>
        <a:lstStyle/>
        <a:p>
          <a:endParaRPr lang="ru-RU"/>
        </a:p>
      </dgm:t>
    </dgm:pt>
    <dgm:pt modelId="{40B77331-EA31-4A5D-9E2D-FAAC130B1B57}" type="sibTrans" cxnId="{17519F72-1377-4298-A5AF-51B5C9615497}">
      <dgm:prSet/>
      <dgm:spPr/>
      <dgm:t>
        <a:bodyPr/>
        <a:lstStyle/>
        <a:p>
          <a:endParaRPr lang="ru-RU"/>
        </a:p>
      </dgm:t>
    </dgm:pt>
    <dgm:pt modelId="{60EB827F-B010-4B94-AAC9-683176B7D51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BEC83E-570A-490C-8DCE-D7B40E14B82E}" type="parTrans" cxnId="{B1AF5EA2-345D-4F39-AC54-76284CDF26BC}">
      <dgm:prSet/>
      <dgm:spPr/>
      <dgm:t>
        <a:bodyPr/>
        <a:lstStyle/>
        <a:p>
          <a:endParaRPr lang="ru-RU"/>
        </a:p>
      </dgm:t>
    </dgm:pt>
    <dgm:pt modelId="{4F611D17-2F0C-49ED-A01A-8D03338CFCA9}" type="sibTrans" cxnId="{B1AF5EA2-345D-4F39-AC54-76284CDF26BC}">
      <dgm:prSet/>
      <dgm:spPr/>
      <dgm:t>
        <a:bodyPr/>
        <a:lstStyle/>
        <a:p>
          <a:endParaRPr lang="ru-RU"/>
        </a:p>
      </dgm:t>
    </dgm:pt>
    <dgm:pt modelId="{9CD54DDA-435D-4731-BF79-49A3D8BABBE4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CBD06E-F42D-4A2F-9FB8-71B44652CA5B}" type="parTrans" cxnId="{351267E2-CCC2-4AFF-8903-7C32C092AB4F}">
      <dgm:prSet/>
      <dgm:spPr/>
      <dgm:t>
        <a:bodyPr/>
        <a:lstStyle/>
        <a:p>
          <a:endParaRPr lang="ru-RU"/>
        </a:p>
      </dgm:t>
    </dgm:pt>
    <dgm:pt modelId="{9A26156D-FE95-4C4D-9938-537D3727CE09}" type="sibTrans" cxnId="{351267E2-CCC2-4AFF-8903-7C32C092AB4F}">
      <dgm:prSet/>
      <dgm:spPr/>
      <dgm:t>
        <a:bodyPr/>
        <a:lstStyle/>
        <a:p>
          <a:endParaRPr lang="ru-RU"/>
        </a:p>
      </dgm:t>
    </dgm:pt>
    <dgm:pt modelId="{48FAAD81-124C-40C6-9BD7-FD4151142442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D1E9F7-032C-4F02-8782-DE31AD190A10}" type="parTrans" cxnId="{35A34BCD-FDE2-4567-AB6E-5A49C8689EED}">
      <dgm:prSet/>
      <dgm:spPr/>
      <dgm:t>
        <a:bodyPr/>
        <a:lstStyle/>
        <a:p>
          <a:endParaRPr lang="ru-RU"/>
        </a:p>
      </dgm:t>
    </dgm:pt>
    <dgm:pt modelId="{36DE184F-8EC2-457D-B8AA-16915EAE8BE1}" type="sibTrans" cxnId="{35A34BCD-FDE2-4567-AB6E-5A49C8689EED}">
      <dgm:prSet/>
      <dgm:spPr/>
      <dgm:t>
        <a:bodyPr/>
        <a:lstStyle/>
        <a:p>
          <a:endParaRPr lang="ru-RU"/>
        </a:p>
      </dgm:t>
    </dgm:pt>
    <dgm:pt modelId="{86263E93-81FE-4A05-9373-647E8942AAEC}" type="pres">
      <dgm:prSet presAssocID="{13AD0F57-B61D-4806-8F2D-2070D3323B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EDBC7B-1CAF-4EAC-89CB-B93120BAEB6E}" type="pres">
      <dgm:prSet presAssocID="{563C68D3-EA82-45DB-905A-AF0B7F070BB9}" presName="hierRoot1" presStyleCnt="0"/>
      <dgm:spPr/>
    </dgm:pt>
    <dgm:pt modelId="{03A26DC5-6BD0-4648-8BDF-3735C129FAAA}" type="pres">
      <dgm:prSet presAssocID="{563C68D3-EA82-45DB-905A-AF0B7F070BB9}" presName="composite" presStyleCnt="0"/>
      <dgm:spPr/>
    </dgm:pt>
    <dgm:pt modelId="{2C2D6787-02EE-4DF5-8ACF-1200F8167DF0}" type="pres">
      <dgm:prSet presAssocID="{563C68D3-EA82-45DB-905A-AF0B7F070BB9}" presName="background" presStyleLbl="node0" presStyleIdx="0" presStyleCn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9FA2D4CF-9A75-4549-80E8-0379C657761B}" type="pres">
      <dgm:prSet presAssocID="{563C68D3-EA82-45DB-905A-AF0B7F070BB9}" presName="text" presStyleLbl="fgAcc0" presStyleIdx="0" presStyleCnt="1" custScaleX="204275" custScaleY="44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F19A60-BC14-41D7-9ED9-E3611481CFDA}" type="pres">
      <dgm:prSet presAssocID="{563C68D3-EA82-45DB-905A-AF0B7F070BB9}" presName="hierChild2" presStyleCnt="0"/>
      <dgm:spPr/>
    </dgm:pt>
    <dgm:pt modelId="{8EB39167-F7C0-4D4A-A9D4-5E40AD6B7CC7}" type="pres">
      <dgm:prSet presAssocID="{CDD9659B-F01F-4D6E-956D-68C9AB3C5EAE}" presName="Name10" presStyleLbl="parChTrans1D2" presStyleIdx="0" presStyleCnt="2"/>
      <dgm:spPr/>
    </dgm:pt>
    <dgm:pt modelId="{E74B110B-1792-46D4-8D81-3036DFBDC12A}" type="pres">
      <dgm:prSet presAssocID="{FC530B4B-37D8-497C-81D5-9B936F9920A2}" presName="hierRoot2" presStyleCnt="0"/>
      <dgm:spPr/>
    </dgm:pt>
    <dgm:pt modelId="{F91C9F06-B4E0-41DB-84BD-3A43BA7DCF50}" type="pres">
      <dgm:prSet presAssocID="{FC530B4B-37D8-497C-81D5-9B936F9920A2}" presName="composite2" presStyleCnt="0"/>
      <dgm:spPr/>
    </dgm:pt>
    <dgm:pt modelId="{4C0B9E97-D2FB-4C17-A8CA-527E26D32B3D}" type="pres">
      <dgm:prSet presAssocID="{FC530B4B-37D8-497C-81D5-9B936F9920A2}" presName="background2" presStyleLbl="node2" presStyleIdx="0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392A15AE-1123-410C-A37A-38757ADBC2B2}" type="pres">
      <dgm:prSet presAssocID="{FC530B4B-37D8-497C-81D5-9B936F9920A2}" presName="text2" presStyleLbl="fgAcc2" presStyleIdx="0" presStyleCnt="2" custScaleY="44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BB0A35-2CDE-49B8-91D1-A18086FA797D}" type="pres">
      <dgm:prSet presAssocID="{FC530B4B-37D8-497C-81D5-9B936F9920A2}" presName="hierChild3" presStyleCnt="0"/>
      <dgm:spPr/>
    </dgm:pt>
    <dgm:pt modelId="{78068833-0BA7-4B5E-8E02-1316680BB73D}" type="pres">
      <dgm:prSet presAssocID="{52FAE695-DB73-40B2-AA9B-A07355B2D245}" presName="Name17" presStyleLbl="parChTrans1D3" presStyleIdx="0" presStyleCnt="4"/>
      <dgm:spPr/>
    </dgm:pt>
    <dgm:pt modelId="{1C5B3E22-4809-4444-9BA0-315F625F89D7}" type="pres">
      <dgm:prSet presAssocID="{0C8195CD-6E38-4A2D-847A-9E6DBCBCD38A}" presName="hierRoot3" presStyleCnt="0"/>
      <dgm:spPr/>
    </dgm:pt>
    <dgm:pt modelId="{9BC4CBB3-42C7-423B-BDD5-54C8CF748892}" type="pres">
      <dgm:prSet presAssocID="{0C8195CD-6E38-4A2D-847A-9E6DBCBCD38A}" presName="composite3" presStyleCnt="0"/>
      <dgm:spPr/>
    </dgm:pt>
    <dgm:pt modelId="{6B105DEC-BF0F-43F2-8BC1-9A7237C97562}" type="pres">
      <dgm:prSet presAssocID="{0C8195CD-6E38-4A2D-847A-9E6DBCBCD38A}" presName="background3" presStyleLbl="node3" presStyleIdx="0" presStyleCnt="4"/>
      <dgm:spPr/>
    </dgm:pt>
    <dgm:pt modelId="{DEA727C6-AF72-4E9F-BF2F-F28184F368D1}" type="pres">
      <dgm:prSet presAssocID="{0C8195CD-6E38-4A2D-847A-9E6DBCBCD38A}" presName="text3" presStyleLbl="fgAcc3" presStyleIdx="0" presStyleCnt="4" custScaleY="49190">
        <dgm:presLayoutVars>
          <dgm:chPref val="3"/>
        </dgm:presLayoutVars>
      </dgm:prSet>
      <dgm:spPr/>
    </dgm:pt>
    <dgm:pt modelId="{55612898-801D-4C8F-BCD4-10D77ACB4785}" type="pres">
      <dgm:prSet presAssocID="{0C8195CD-6E38-4A2D-847A-9E6DBCBCD38A}" presName="hierChild4" presStyleCnt="0"/>
      <dgm:spPr/>
    </dgm:pt>
    <dgm:pt modelId="{733D8418-7387-4658-B0DA-14C21082B5D3}" type="pres">
      <dgm:prSet presAssocID="{22789AD6-1365-458E-9E6B-74B162407A28}" presName="Name23" presStyleLbl="parChTrans1D4" presStyleIdx="0" presStyleCnt="4"/>
      <dgm:spPr/>
    </dgm:pt>
    <dgm:pt modelId="{F5DA7E6F-879B-4A66-BD9F-B9B7AD22E31F}" type="pres">
      <dgm:prSet presAssocID="{2672C059-2AC9-4B7D-A66C-5A459489799E}" presName="hierRoot4" presStyleCnt="0"/>
      <dgm:spPr/>
    </dgm:pt>
    <dgm:pt modelId="{B04568F8-B397-4AAF-8650-8469C722AA43}" type="pres">
      <dgm:prSet presAssocID="{2672C059-2AC9-4B7D-A66C-5A459489799E}" presName="composite4" presStyleCnt="0"/>
      <dgm:spPr/>
    </dgm:pt>
    <dgm:pt modelId="{DD5F20C2-D2B0-41C7-A983-F73A506D452F}" type="pres">
      <dgm:prSet presAssocID="{2672C059-2AC9-4B7D-A66C-5A459489799E}" presName="background4" presStyleLbl="node4" presStyleIdx="0" presStyleCnt="4"/>
      <dgm:spPr/>
    </dgm:pt>
    <dgm:pt modelId="{82FC5122-AA2A-44DF-AAB5-5613882DF18B}" type="pres">
      <dgm:prSet presAssocID="{2672C059-2AC9-4B7D-A66C-5A459489799E}" presName="text4" presStyleLbl="fgAcc4" presStyleIdx="0" presStyleCnt="4">
        <dgm:presLayoutVars>
          <dgm:chPref val="3"/>
        </dgm:presLayoutVars>
      </dgm:prSet>
      <dgm:spPr/>
    </dgm:pt>
    <dgm:pt modelId="{003C0109-5F3F-48C3-BD1F-44361E52D85E}" type="pres">
      <dgm:prSet presAssocID="{2672C059-2AC9-4B7D-A66C-5A459489799E}" presName="hierChild5" presStyleCnt="0"/>
      <dgm:spPr/>
    </dgm:pt>
    <dgm:pt modelId="{5673A914-35EF-4FF3-B04E-179183B6871C}" type="pres">
      <dgm:prSet presAssocID="{053D7703-11C7-4CE2-AB08-2438F281F3F9}" presName="Name17" presStyleLbl="parChTrans1D3" presStyleIdx="1" presStyleCnt="4"/>
      <dgm:spPr/>
    </dgm:pt>
    <dgm:pt modelId="{D79E86B3-A8CC-4F3A-A25E-1F9416A5C9FA}" type="pres">
      <dgm:prSet presAssocID="{F387E7FA-3986-4976-AB08-87A17C92C518}" presName="hierRoot3" presStyleCnt="0"/>
      <dgm:spPr/>
    </dgm:pt>
    <dgm:pt modelId="{7AD3F911-4FA6-4AA3-BF97-023EDD05E4D5}" type="pres">
      <dgm:prSet presAssocID="{F387E7FA-3986-4976-AB08-87A17C92C518}" presName="composite3" presStyleCnt="0"/>
      <dgm:spPr/>
    </dgm:pt>
    <dgm:pt modelId="{25E138CB-01E9-47E3-BBE5-3C7A6344AB3D}" type="pres">
      <dgm:prSet presAssocID="{F387E7FA-3986-4976-AB08-87A17C92C518}" presName="background3" presStyleLbl="node3" presStyleIdx="1" presStyleCnt="4"/>
      <dgm:spPr/>
    </dgm:pt>
    <dgm:pt modelId="{A5CDE0B3-BE86-4F5B-B805-2E34E019A639}" type="pres">
      <dgm:prSet presAssocID="{F387E7FA-3986-4976-AB08-87A17C92C518}" presName="text3" presStyleLbl="fgAcc3" presStyleIdx="1" presStyleCnt="4" custScaleY="49190">
        <dgm:presLayoutVars>
          <dgm:chPref val="3"/>
        </dgm:presLayoutVars>
      </dgm:prSet>
      <dgm:spPr/>
    </dgm:pt>
    <dgm:pt modelId="{0FF45FB5-C137-4318-B670-4FD1469E9BF7}" type="pres">
      <dgm:prSet presAssocID="{F387E7FA-3986-4976-AB08-87A17C92C518}" presName="hierChild4" presStyleCnt="0"/>
      <dgm:spPr/>
    </dgm:pt>
    <dgm:pt modelId="{695C91BB-1CC7-4C17-8440-1EE2055ACB25}" type="pres">
      <dgm:prSet presAssocID="{86BEC83E-570A-490C-8DCE-D7B40E14B82E}" presName="Name23" presStyleLbl="parChTrans1D4" presStyleIdx="1" presStyleCnt="4"/>
      <dgm:spPr/>
    </dgm:pt>
    <dgm:pt modelId="{BD6EC7A7-CA01-4805-BBA5-29ED47BC9F76}" type="pres">
      <dgm:prSet presAssocID="{60EB827F-B010-4B94-AAC9-683176B7D51C}" presName="hierRoot4" presStyleCnt="0"/>
      <dgm:spPr/>
    </dgm:pt>
    <dgm:pt modelId="{CD34D9AF-ADE8-4BD1-AF67-994C6B8838DB}" type="pres">
      <dgm:prSet presAssocID="{60EB827F-B010-4B94-AAC9-683176B7D51C}" presName="composite4" presStyleCnt="0"/>
      <dgm:spPr/>
    </dgm:pt>
    <dgm:pt modelId="{B05E20C9-031C-4B21-A520-ADCD723C38AB}" type="pres">
      <dgm:prSet presAssocID="{60EB827F-B010-4B94-AAC9-683176B7D51C}" presName="background4" presStyleLbl="node4" presStyleIdx="1" presStyleCnt="4"/>
      <dgm:spPr/>
    </dgm:pt>
    <dgm:pt modelId="{44C1D47D-7660-4FD1-8A8E-02FAA08FFC57}" type="pres">
      <dgm:prSet presAssocID="{60EB827F-B010-4B94-AAC9-683176B7D51C}" presName="text4" presStyleLbl="fgAcc4" presStyleIdx="1" presStyleCnt="4">
        <dgm:presLayoutVars>
          <dgm:chPref val="3"/>
        </dgm:presLayoutVars>
      </dgm:prSet>
      <dgm:spPr/>
    </dgm:pt>
    <dgm:pt modelId="{1BC2FD3D-0786-4E3E-9701-D9A5AE4F91DB}" type="pres">
      <dgm:prSet presAssocID="{60EB827F-B010-4B94-AAC9-683176B7D51C}" presName="hierChild5" presStyleCnt="0"/>
      <dgm:spPr/>
    </dgm:pt>
    <dgm:pt modelId="{65B5FB51-46BE-45A4-AA7F-F38AD49375FF}" type="pres">
      <dgm:prSet presAssocID="{E1B49285-964B-45A2-97AE-940FBEECFA74}" presName="Name10" presStyleLbl="parChTrans1D2" presStyleIdx="1" presStyleCnt="2"/>
      <dgm:spPr/>
    </dgm:pt>
    <dgm:pt modelId="{B1C7F8DE-8C63-42CE-922B-9C6E85052288}" type="pres">
      <dgm:prSet presAssocID="{00FC9336-7305-4E29-82B6-DDA6540638AF}" presName="hierRoot2" presStyleCnt="0"/>
      <dgm:spPr/>
    </dgm:pt>
    <dgm:pt modelId="{2A931579-0664-490A-90FA-A5AFBB62ABBA}" type="pres">
      <dgm:prSet presAssocID="{00FC9336-7305-4E29-82B6-DDA6540638AF}" presName="composite2" presStyleCnt="0"/>
      <dgm:spPr/>
    </dgm:pt>
    <dgm:pt modelId="{CDB7267D-679F-4A0C-BC0B-CC9C1896A1A2}" type="pres">
      <dgm:prSet presAssocID="{00FC9336-7305-4E29-82B6-DDA6540638AF}" presName="background2" presStyleLbl="node2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FBC827BD-9936-4E54-A159-89438EA75912}" type="pres">
      <dgm:prSet presAssocID="{00FC9336-7305-4E29-82B6-DDA6540638AF}" presName="text2" presStyleLbl="fgAcc2" presStyleIdx="1" presStyleCnt="2" custScaleY="46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D15EBA-72FA-4BD2-A05B-DAE41E8D2979}" type="pres">
      <dgm:prSet presAssocID="{00FC9336-7305-4E29-82B6-DDA6540638AF}" presName="hierChild3" presStyleCnt="0"/>
      <dgm:spPr/>
    </dgm:pt>
    <dgm:pt modelId="{E77E35FE-150A-4C16-8F2D-A1849F8DA73E}" type="pres">
      <dgm:prSet presAssocID="{5DF74AE1-54FA-4B28-BEA3-7B58A0E3215E}" presName="Name17" presStyleLbl="parChTrans1D3" presStyleIdx="2" presStyleCnt="4"/>
      <dgm:spPr/>
    </dgm:pt>
    <dgm:pt modelId="{BB90979A-5911-47D9-A46D-47BADCE6C2A5}" type="pres">
      <dgm:prSet presAssocID="{051B443F-D9A8-4B89-9E9B-B36CBB3DDE54}" presName="hierRoot3" presStyleCnt="0"/>
      <dgm:spPr/>
    </dgm:pt>
    <dgm:pt modelId="{D80D91F1-6387-4D39-A39E-B454788F2E59}" type="pres">
      <dgm:prSet presAssocID="{051B443F-D9A8-4B89-9E9B-B36CBB3DDE54}" presName="composite3" presStyleCnt="0"/>
      <dgm:spPr/>
    </dgm:pt>
    <dgm:pt modelId="{D08EDD3C-4F28-4C72-94C7-A54603F900E9}" type="pres">
      <dgm:prSet presAssocID="{051B443F-D9A8-4B89-9E9B-B36CBB3DDE54}" presName="background3" presStyleLbl="node3" presStyleIdx="2" presStyleCnt="4"/>
      <dgm:spPr/>
    </dgm:pt>
    <dgm:pt modelId="{8CD01E7B-1D4A-4BE1-8176-852C9B391B7A}" type="pres">
      <dgm:prSet presAssocID="{051B443F-D9A8-4B89-9E9B-B36CBB3DDE54}" presName="text3" presStyleLbl="fgAcc3" presStyleIdx="2" presStyleCnt="4" custScaleY="44758">
        <dgm:presLayoutVars>
          <dgm:chPref val="3"/>
        </dgm:presLayoutVars>
      </dgm:prSet>
      <dgm:spPr/>
    </dgm:pt>
    <dgm:pt modelId="{71EAC10E-41EB-401A-B0E2-F50A3278436A}" type="pres">
      <dgm:prSet presAssocID="{051B443F-D9A8-4B89-9E9B-B36CBB3DDE54}" presName="hierChild4" presStyleCnt="0"/>
      <dgm:spPr/>
    </dgm:pt>
    <dgm:pt modelId="{414E32CD-7992-4B30-9CF2-C6367839AA9A}" type="pres">
      <dgm:prSet presAssocID="{A3CBD06E-F42D-4A2F-9FB8-71B44652CA5B}" presName="Name23" presStyleLbl="parChTrans1D4" presStyleIdx="2" presStyleCnt="4"/>
      <dgm:spPr/>
    </dgm:pt>
    <dgm:pt modelId="{96211CEE-681B-4A25-8C27-0111C7AB0489}" type="pres">
      <dgm:prSet presAssocID="{9CD54DDA-435D-4731-BF79-49A3D8BABBE4}" presName="hierRoot4" presStyleCnt="0"/>
      <dgm:spPr/>
    </dgm:pt>
    <dgm:pt modelId="{0F3CE61B-C00E-4A3E-874A-38136DD2204E}" type="pres">
      <dgm:prSet presAssocID="{9CD54DDA-435D-4731-BF79-49A3D8BABBE4}" presName="composite4" presStyleCnt="0"/>
      <dgm:spPr/>
    </dgm:pt>
    <dgm:pt modelId="{E886A0FC-7351-4E29-8389-17C8726575B5}" type="pres">
      <dgm:prSet presAssocID="{9CD54DDA-435D-4731-BF79-49A3D8BABBE4}" presName="background4" presStyleLbl="node4" presStyleIdx="2" presStyleCnt="4"/>
      <dgm:spPr/>
    </dgm:pt>
    <dgm:pt modelId="{CD2A35AE-AF2E-471D-92D3-18A9FBAC0601}" type="pres">
      <dgm:prSet presAssocID="{9CD54DDA-435D-4731-BF79-49A3D8BABBE4}" presName="text4" presStyleLbl="fgAcc4" presStyleIdx="2" presStyleCnt="4">
        <dgm:presLayoutVars>
          <dgm:chPref val="3"/>
        </dgm:presLayoutVars>
      </dgm:prSet>
      <dgm:spPr/>
    </dgm:pt>
    <dgm:pt modelId="{DFEDFD0C-0B92-40A3-89E4-DBFC217970AA}" type="pres">
      <dgm:prSet presAssocID="{9CD54DDA-435D-4731-BF79-49A3D8BABBE4}" presName="hierChild5" presStyleCnt="0"/>
      <dgm:spPr/>
    </dgm:pt>
    <dgm:pt modelId="{BFE716A8-B359-41F5-8F2D-E64EB260728E}" type="pres">
      <dgm:prSet presAssocID="{19C83744-1AE5-42BD-AF40-429A05CF3A79}" presName="Name17" presStyleLbl="parChTrans1D3" presStyleIdx="3" presStyleCnt="4"/>
      <dgm:spPr/>
    </dgm:pt>
    <dgm:pt modelId="{F64146F2-985B-435B-99A1-D4F93CED061A}" type="pres">
      <dgm:prSet presAssocID="{D0FFE469-68D9-4CEA-AA17-DA42184924E4}" presName="hierRoot3" presStyleCnt="0"/>
      <dgm:spPr/>
    </dgm:pt>
    <dgm:pt modelId="{34F79A89-99B5-429A-8A87-2041F3429AB7}" type="pres">
      <dgm:prSet presAssocID="{D0FFE469-68D9-4CEA-AA17-DA42184924E4}" presName="composite3" presStyleCnt="0"/>
      <dgm:spPr/>
    </dgm:pt>
    <dgm:pt modelId="{6A082BBE-1A0C-4B20-AD15-F858E378598A}" type="pres">
      <dgm:prSet presAssocID="{D0FFE469-68D9-4CEA-AA17-DA42184924E4}" presName="background3" presStyleLbl="node3" presStyleIdx="3" presStyleCnt="4"/>
      <dgm:spPr/>
    </dgm:pt>
    <dgm:pt modelId="{5737EDF8-6103-4A40-B37B-978F230D9AF5}" type="pres">
      <dgm:prSet presAssocID="{D0FFE469-68D9-4CEA-AA17-DA42184924E4}" presName="text3" presStyleLbl="fgAcc3" presStyleIdx="3" presStyleCnt="4" custScaleY="44758">
        <dgm:presLayoutVars>
          <dgm:chPref val="3"/>
        </dgm:presLayoutVars>
      </dgm:prSet>
      <dgm:spPr/>
    </dgm:pt>
    <dgm:pt modelId="{46B20A4F-FE56-4C08-99FA-8D9472F84ADB}" type="pres">
      <dgm:prSet presAssocID="{D0FFE469-68D9-4CEA-AA17-DA42184924E4}" presName="hierChild4" presStyleCnt="0"/>
      <dgm:spPr/>
    </dgm:pt>
    <dgm:pt modelId="{00A4D0D5-598E-4F97-A70A-260744533A63}" type="pres">
      <dgm:prSet presAssocID="{ACD1E9F7-032C-4F02-8782-DE31AD190A10}" presName="Name23" presStyleLbl="parChTrans1D4" presStyleIdx="3" presStyleCnt="4"/>
      <dgm:spPr/>
    </dgm:pt>
    <dgm:pt modelId="{BB8DB5BE-337C-43CF-B07B-79CE9519CC1B}" type="pres">
      <dgm:prSet presAssocID="{48FAAD81-124C-40C6-9BD7-FD4151142442}" presName="hierRoot4" presStyleCnt="0"/>
      <dgm:spPr/>
    </dgm:pt>
    <dgm:pt modelId="{A265CFA9-2925-48C3-8F0B-D57D4B8E0BAC}" type="pres">
      <dgm:prSet presAssocID="{48FAAD81-124C-40C6-9BD7-FD4151142442}" presName="composite4" presStyleCnt="0"/>
      <dgm:spPr/>
    </dgm:pt>
    <dgm:pt modelId="{5F128AE3-D4B1-44BC-81FE-470F8AF11040}" type="pres">
      <dgm:prSet presAssocID="{48FAAD81-124C-40C6-9BD7-FD4151142442}" presName="background4" presStyleLbl="node4" presStyleIdx="3" presStyleCnt="4"/>
      <dgm:spPr/>
    </dgm:pt>
    <dgm:pt modelId="{C17C6108-9C23-415B-ABDA-2E9AB6F2DE81}" type="pres">
      <dgm:prSet presAssocID="{48FAAD81-124C-40C6-9BD7-FD4151142442}" presName="text4" presStyleLbl="fgAcc4" presStyleIdx="3" presStyleCnt="4">
        <dgm:presLayoutVars>
          <dgm:chPref val="3"/>
        </dgm:presLayoutVars>
      </dgm:prSet>
      <dgm:spPr/>
    </dgm:pt>
    <dgm:pt modelId="{2E1C8E8C-33DA-4149-A34E-B24D336B200B}" type="pres">
      <dgm:prSet presAssocID="{48FAAD81-124C-40C6-9BD7-FD4151142442}" presName="hierChild5" presStyleCnt="0"/>
      <dgm:spPr/>
    </dgm:pt>
  </dgm:ptLst>
  <dgm:cxnLst>
    <dgm:cxn modelId="{D50DEB82-9601-46B0-A1EA-43EA0A729C86}" type="presOf" srcId="{86BEC83E-570A-490C-8DCE-D7B40E14B82E}" destId="{695C91BB-1CC7-4C17-8440-1EE2055ACB25}" srcOrd="0" destOrd="0" presId="urn:microsoft.com/office/officeart/2005/8/layout/hierarchy1"/>
    <dgm:cxn modelId="{D29C3539-2FD7-49F4-9D09-3D107B10F0E1}" type="presOf" srcId="{E1B49285-964B-45A2-97AE-940FBEECFA74}" destId="{65B5FB51-46BE-45A4-AA7F-F38AD49375FF}" srcOrd="0" destOrd="0" presId="urn:microsoft.com/office/officeart/2005/8/layout/hierarchy1"/>
    <dgm:cxn modelId="{6D60F666-AAD5-4F42-BD86-580848D19538}" srcId="{13AD0F57-B61D-4806-8F2D-2070D3323B81}" destId="{563C68D3-EA82-45DB-905A-AF0B7F070BB9}" srcOrd="0" destOrd="0" parTransId="{D0E72CDB-7748-4D04-8F43-BFFA1C406300}" sibTransId="{EAE30FAE-EF6E-4D3E-B5FA-7F32522108F9}"/>
    <dgm:cxn modelId="{C436A780-5299-43DB-9639-957B2331FD67}" type="presOf" srcId="{48FAAD81-124C-40C6-9BD7-FD4151142442}" destId="{C17C6108-9C23-415B-ABDA-2E9AB6F2DE81}" srcOrd="0" destOrd="0" presId="urn:microsoft.com/office/officeart/2005/8/layout/hierarchy1"/>
    <dgm:cxn modelId="{5EAF39DF-48F6-46C3-961C-5E355617F924}" type="presOf" srcId="{F387E7FA-3986-4976-AB08-87A17C92C518}" destId="{A5CDE0B3-BE86-4F5B-B805-2E34E019A639}" srcOrd="0" destOrd="0" presId="urn:microsoft.com/office/officeart/2005/8/layout/hierarchy1"/>
    <dgm:cxn modelId="{8461781D-2148-4C3B-939C-BDC13603C25E}" type="presOf" srcId="{52FAE695-DB73-40B2-AA9B-A07355B2D245}" destId="{78068833-0BA7-4B5E-8E02-1316680BB73D}" srcOrd="0" destOrd="0" presId="urn:microsoft.com/office/officeart/2005/8/layout/hierarchy1"/>
    <dgm:cxn modelId="{35A34BCD-FDE2-4567-AB6E-5A49C8689EED}" srcId="{D0FFE469-68D9-4CEA-AA17-DA42184924E4}" destId="{48FAAD81-124C-40C6-9BD7-FD4151142442}" srcOrd="0" destOrd="0" parTransId="{ACD1E9F7-032C-4F02-8782-DE31AD190A10}" sibTransId="{36DE184F-8EC2-457D-B8AA-16915EAE8BE1}"/>
    <dgm:cxn modelId="{9BC765E4-9299-4A1E-A5BD-4C27422A1C65}" type="presOf" srcId="{19C83744-1AE5-42BD-AF40-429A05CF3A79}" destId="{BFE716A8-B359-41F5-8F2D-E64EB260728E}" srcOrd="0" destOrd="0" presId="urn:microsoft.com/office/officeart/2005/8/layout/hierarchy1"/>
    <dgm:cxn modelId="{A38B4F99-F807-45D2-A136-3F06EFB9FF8A}" type="presOf" srcId="{00FC9336-7305-4E29-82B6-DDA6540638AF}" destId="{FBC827BD-9936-4E54-A159-89438EA75912}" srcOrd="0" destOrd="0" presId="urn:microsoft.com/office/officeart/2005/8/layout/hierarchy1"/>
    <dgm:cxn modelId="{290A6372-A799-4769-A08B-48755D3E1FD3}" type="presOf" srcId="{CDD9659B-F01F-4D6E-956D-68C9AB3C5EAE}" destId="{8EB39167-F7C0-4D4A-A9D4-5E40AD6B7CC7}" srcOrd="0" destOrd="0" presId="urn:microsoft.com/office/officeart/2005/8/layout/hierarchy1"/>
    <dgm:cxn modelId="{AA2204EE-81F8-4BEC-9528-AF66678C859C}" srcId="{00FC9336-7305-4E29-82B6-DDA6540638AF}" destId="{051B443F-D9A8-4B89-9E9B-B36CBB3DDE54}" srcOrd="0" destOrd="0" parTransId="{5DF74AE1-54FA-4B28-BEA3-7B58A0E3215E}" sibTransId="{4F3BF561-D6FD-4078-A097-032ADF1E73C1}"/>
    <dgm:cxn modelId="{FF6A7611-90C7-435C-B4B8-D83CA0E8BECA}" srcId="{563C68D3-EA82-45DB-905A-AF0B7F070BB9}" destId="{00FC9336-7305-4E29-82B6-DDA6540638AF}" srcOrd="1" destOrd="0" parTransId="{E1B49285-964B-45A2-97AE-940FBEECFA74}" sibTransId="{7C24A27C-7E30-4EBD-A5A3-995CA009C443}"/>
    <dgm:cxn modelId="{908BE64D-8E3C-41B5-B59C-8D8CA42A9491}" type="presOf" srcId="{5DF74AE1-54FA-4B28-BEA3-7B58A0E3215E}" destId="{E77E35FE-150A-4C16-8F2D-A1849F8DA73E}" srcOrd="0" destOrd="0" presId="urn:microsoft.com/office/officeart/2005/8/layout/hierarchy1"/>
    <dgm:cxn modelId="{351267E2-CCC2-4AFF-8903-7C32C092AB4F}" srcId="{051B443F-D9A8-4B89-9E9B-B36CBB3DDE54}" destId="{9CD54DDA-435D-4731-BF79-49A3D8BABBE4}" srcOrd="0" destOrd="0" parTransId="{A3CBD06E-F42D-4A2F-9FB8-71B44652CA5B}" sibTransId="{9A26156D-FE95-4C4D-9938-537D3727CE09}"/>
    <dgm:cxn modelId="{D7CCDB94-10FE-4625-9B99-07D4308E5F28}" type="presOf" srcId="{A3CBD06E-F42D-4A2F-9FB8-71B44652CA5B}" destId="{414E32CD-7992-4B30-9CF2-C6367839AA9A}" srcOrd="0" destOrd="0" presId="urn:microsoft.com/office/officeart/2005/8/layout/hierarchy1"/>
    <dgm:cxn modelId="{EB15E600-D877-4A8E-811A-3FB2A6E8639F}" type="presOf" srcId="{60EB827F-B010-4B94-AAC9-683176B7D51C}" destId="{44C1D47D-7660-4FD1-8A8E-02FAA08FFC57}" srcOrd="0" destOrd="0" presId="urn:microsoft.com/office/officeart/2005/8/layout/hierarchy1"/>
    <dgm:cxn modelId="{A476814C-6407-4899-8146-66D16867586B}" type="presOf" srcId="{FC530B4B-37D8-497C-81D5-9B936F9920A2}" destId="{392A15AE-1123-410C-A37A-38757ADBC2B2}" srcOrd="0" destOrd="0" presId="urn:microsoft.com/office/officeart/2005/8/layout/hierarchy1"/>
    <dgm:cxn modelId="{83A82051-8D46-4976-973F-41673A03DC0D}" type="presOf" srcId="{0C8195CD-6E38-4A2D-847A-9E6DBCBCD38A}" destId="{DEA727C6-AF72-4E9F-BF2F-F28184F368D1}" srcOrd="0" destOrd="0" presId="urn:microsoft.com/office/officeart/2005/8/layout/hierarchy1"/>
    <dgm:cxn modelId="{4D2B80E0-5E97-4752-ACA6-EB4EC25D1A9D}" type="presOf" srcId="{D0FFE469-68D9-4CEA-AA17-DA42184924E4}" destId="{5737EDF8-6103-4A40-B37B-978F230D9AF5}" srcOrd="0" destOrd="0" presId="urn:microsoft.com/office/officeart/2005/8/layout/hierarchy1"/>
    <dgm:cxn modelId="{B1AF5EA2-345D-4F39-AC54-76284CDF26BC}" srcId="{F387E7FA-3986-4976-AB08-87A17C92C518}" destId="{60EB827F-B010-4B94-AAC9-683176B7D51C}" srcOrd="0" destOrd="0" parTransId="{86BEC83E-570A-490C-8DCE-D7B40E14B82E}" sibTransId="{4F611D17-2F0C-49ED-A01A-8D03338CFCA9}"/>
    <dgm:cxn modelId="{2C8D7D39-5BF1-47CD-BBC7-493A4716FF10}" srcId="{FC530B4B-37D8-497C-81D5-9B936F9920A2}" destId="{F387E7FA-3986-4976-AB08-87A17C92C518}" srcOrd="1" destOrd="0" parTransId="{053D7703-11C7-4CE2-AB08-2438F281F3F9}" sibTransId="{ACB8407F-F991-49C1-AFEB-17F9604936C7}"/>
    <dgm:cxn modelId="{F55BBFE2-6C9F-415C-8D39-5C237B9C0802}" type="presOf" srcId="{053D7703-11C7-4CE2-AB08-2438F281F3F9}" destId="{5673A914-35EF-4FF3-B04E-179183B6871C}" srcOrd="0" destOrd="0" presId="urn:microsoft.com/office/officeart/2005/8/layout/hierarchy1"/>
    <dgm:cxn modelId="{DEE3883B-F078-4585-B722-59EC913BAEBE}" srcId="{FC530B4B-37D8-497C-81D5-9B936F9920A2}" destId="{0C8195CD-6E38-4A2D-847A-9E6DBCBCD38A}" srcOrd="0" destOrd="0" parTransId="{52FAE695-DB73-40B2-AA9B-A07355B2D245}" sibTransId="{A472DB8A-73B7-4121-B109-D08C98B3D359}"/>
    <dgm:cxn modelId="{B31B3BBA-DBC4-42F0-AF54-3AFBD7F7E887}" type="presOf" srcId="{ACD1E9F7-032C-4F02-8782-DE31AD190A10}" destId="{00A4D0D5-598E-4F97-A70A-260744533A63}" srcOrd="0" destOrd="0" presId="urn:microsoft.com/office/officeart/2005/8/layout/hierarchy1"/>
    <dgm:cxn modelId="{F69E8672-3F6D-4298-94C9-C9F757DF3868}" type="presOf" srcId="{2672C059-2AC9-4B7D-A66C-5A459489799E}" destId="{82FC5122-AA2A-44DF-AAB5-5613882DF18B}" srcOrd="0" destOrd="0" presId="urn:microsoft.com/office/officeart/2005/8/layout/hierarchy1"/>
    <dgm:cxn modelId="{11CA343D-EB5D-4F52-B9A3-2E90C732D5EE}" type="presOf" srcId="{22789AD6-1365-458E-9E6B-74B162407A28}" destId="{733D8418-7387-4658-B0DA-14C21082B5D3}" srcOrd="0" destOrd="0" presId="urn:microsoft.com/office/officeart/2005/8/layout/hierarchy1"/>
    <dgm:cxn modelId="{043A4D89-C030-409C-9AE5-5C51DDBB1B52}" type="presOf" srcId="{563C68D3-EA82-45DB-905A-AF0B7F070BB9}" destId="{9FA2D4CF-9A75-4549-80E8-0379C657761B}" srcOrd="0" destOrd="0" presId="urn:microsoft.com/office/officeart/2005/8/layout/hierarchy1"/>
    <dgm:cxn modelId="{042FE0CD-1441-470A-9F76-EE5A4C14495C}" type="presOf" srcId="{051B443F-D9A8-4B89-9E9B-B36CBB3DDE54}" destId="{8CD01E7B-1D4A-4BE1-8176-852C9B391B7A}" srcOrd="0" destOrd="0" presId="urn:microsoft.com/office/officeart/2005/8/layout/hierarchy1"/>
    <dgm:cxn modelId="{FEA08A67-085D-471C-BE0D-A32FB358E219}" srcId="{00FC9336-7305-4E29-82B6-DDA6540638AF}" destId="{D0FFE469-68D9-4CEA-AA17-DA42184924E4}" srcOrd="1" destOrd="0" parTransId="{19C83744-1AE5-42BD-AF40-429A05CF3A79}" sibTransId="{707A9F98-578C-4005-AFA1-B71FD18317AE}"/>
    <dgm:cxn modelId="{17519F72-1377-4298-A5AF-51B5C9615497}" srcId="{0C8195CD-6E38-4A2D-847A-9E6DBCBCD38A}" destId="{2672C059-2AC9-4B7D-A66C-5A459489799E}" srcOrd="0" destOrd="0" parTransId="{22789AD6-1365-458E-9E6B-74B162407A28}" sibTransId="{40B77331-EA31-4A5D-9E2D-FAAC130B1B57}"/>
    <dgm:cxn modelId="{6E7739B6-9E33-4258-88C7-1BB5BD5F995E}" srcId="{563C68D3-EA82-45DB-905A-AF0B7F070BB9}" destId="{FC530B4B-37D8-497C-81D5-9B936F9920A2}" srcOrd="0" destOrd="0" parTransId="{CDD9659B-F01F-4D6E-956D-68C9AB3C5EAE}" sibTransId="{3D524328-2856-4E8F-95E7-3EF14BC2D916}"/>
    <dgm:cxn modelId="{1FB57DB1-4EF4-4730-A19A-7F99DC628A4C}" type="presOf" srcId="{9CD54DDA-435D-4731-BF79-49A3D8BABBE4}" destId="{CD2A35AE-AF2E-471D-92D3-18A9FBAC0601}" srcOrd="0" destOrd="0" presId="urn:microsoft.com/office/officeart/2005/8/layout/hierarchy1"/>
    <dgm:cxn modelId="{BC53DC85-AC13-47F7-A3AC-561FF8308A79}" type="presOf" srcId="{13AD0F57-B61D-4806-8F2D-2070D3323B81}" destId="{86263E93-81FE-4A05-9373-647E8942AAEC}" srcOrd="0" destOrd="0" presId="urn:microsoft.com/office/officeart/2005/8/layout/hierarchy1"/>
    <dgm:cxn modelId="{F4EE1960-A5D9-4136-8AF3-5F181EB7A848}" type="presParOf" srcId="{86263E93-81FE-4A05-9373-647E8942AAEC}" destId="{DFEDBC7B-1CAF-4EAC-89CB-B93120BAEB6E}" srcOrd="0" destOrd="0" presId="urn:microsoft.com/office/officeart/2005/8/layout/hierarchy1"/>
    <dgm:cxn modelId="{9286901A-381E-4014-93C6-9EFED9363F01}" type="presParOf" srcId="{DFEDBC7B-1CAF-4EAC-89CB-B93120BAEB6E}" destId="{03A26DC5-6BD0-4648-8BDF-3735C129FAAA}" srcOrd="0" destOrd="0" presId="urn:microsoft.com/office/officeart/2005/8/layout/hierarchy1"/>
    <dgm:cxn modelId="{518CC91C-C1D2-487A-A763-AA022BAD18AE}" type="presParOf" srcId="{03A26DC5-6BD0-4648-8BDF-3735C129FAAA}" destId="{2C2D6787-02EE-4DF5-8ACF-1200F8167DF0}" srcOrd="0" destOrd="0" presId="urn:microsoft.com/office/officeart/2005/8/layout/hierarchy1"/>
    <dgm:cxn modelId="{F0E0704E-4AB4-4B69-8F1C-8D2544B03AF3}" type="presParOf" srcId="{03A26DC5-6BD0-4648-8BDF-3735C129FAAA}" destId="{9FA2D4CF-9A75-4549-80E8-0379C657761B}" srcOrd="1" destOrd="0" presId="urn:microsoft.com/office/officeart/2005/8/layout/hierarchy1"/>
    <dgm:cxn modelId="{0CEFDEC0-3F90-4865-A823-D38FD86FD669}" type="presParOf" srcId="{DFEDBC7B-1CAF-4EAC-89CB-B93120BAEB6E}" destId="{28F19A60-BC14-41D7-9ED9-E3611481CFDA}" srcOrd="1" destOrd="0" presId="urn:microsoft.com/office/officeart/2005/8/layout/hierarchy1"/>
    <dgm:cxn modelId="{70AC3F0F-4BF5-4EB2-8F2C-32A2015919D1}" type="presParOf" srcId="{28F19A60-BC14-41D7-9ED9-E3611481CFDA}" destId="{8EB39167-F7C0-4D4A-A9D4-5E40AD6B7CC7}" srcOrd="0" destOrd="0" presId="urn:microsoft.com/office/officeart/2005/8/layout/hierarchy1"/>
    <dgm:cxn modelId="{CB2132B0-EC26-4017-885D-30A0B11B394C}" type="presParOf" srcId="{28F19A60-BC14-41D7-9ED9-E3611481CFDA}" destId="{E74B110B-1792-46D4-8D81-3036DFBDC12A}" srcOrd="1" destOrd="0" presId="urn:microsoft.com/office/officeart/2005/8/layout/hierarchy1"/>
    <dgm:cxn modelId="{06F010FE-A124-41C2-AD2E-ACF1E152346F}" type="presParOf" srcId="{E74B110B-1792-46D4-8D81-3036DFBDC12A}" destId="{F91C9F06-B4E0-41DB-84BD-3A43BA7DCF50}" srcOrd="0" destOrd="0" presId="urn:microsoft.com/office/officeart/2005/8/layout/hierarchy1"/>
    <dgm:cxn modelId="{93E6E005-874E-4B7E-A0CB-DEC8AB3E4C92}" type="presParOf" srcId="{F91C9F06-B4E0-41DB-84BD-3A43BA7DCF50}" destId="{4C0B9E97-D2FB-4C17-A8CA-527E26D32B3D}" srcOrd="0" destOrd="0" presId="urn:microsoft.com/office/officeart/2005/8/layout/hierarchy1"/>
    <dgm:cxn modelId="{CF3EFADA-BC31-4074-B39E-7F0468CAB86B}" type="presParOf" srcId="{F91C9F06-B4E0-41DB-84BD-3A43BA7DCF50}" destId="{392A15AE-1123-410C-A37A-38757ADBC2B2}" srcOrd="1" destOrd="0" presId="urn:microsoft.com/office/officeart/2005/8/layout/hierarchy1"/>
    <dgm:cxn modelId="{28BBBA3E-0E95-4AAE-A514-CC17D4BB07D5}" type="presParOf" srcId="{E74B110B-1792-46D4-8D81-3036DFBDC12A}" destId="{13BB0A35-2CDE-49B8-91D1-A18086FA797D}" srcOrd="1" destOrd="0" presId="urn:microsoft.com/office/officeart/2005/8/layout/hierarchy1"/>
    <dgm:cxn modelId="{FA829A5F-4DBD-4F6B-96E6-2907051001B4}" type="presParOf" srcId="{13BB0A35-2CDE-49B8-91D1-A18086FA797D}" destId="{78068833-0BA7-4B5E-8E02-1316680BB73D}" srcOrd="0" destOrd="0" presId="urn:microsoft.com/office/officeart/2005/8/layout/hierarchy1"/>
    <dgm:cxn modelId="{AFC2E63E-3AED-40D0-B824-FF242CFA4220}" type="presParOf" srcId="{13BB0A35-2CDE-49B8-91D1-A18086FA797D}" destId="{1C5B3E22-4809-4444-9BA0-315F625F89D7}" srcOrd="1" destOrd="0" presId="urn:microsoft.com/office/officeart/2005/8/layout/hierarchy1"/>
    <dgm:cxn modelId="{F15C20EF-3B83-4021-A173-CB6D383E1C5D}" type="presParOf" srcId="{1C5B3E22-4809-4444-9BA0-315F625F89D7}" destId="{9BC4CBB3-42C7-423B-BDD5-54C8CF748892}" srcOrd="0" destOrd="0" presId="urn:microsoft.com/office/officeart/2005/8/layout/hierarchy1"/>
    <dgm:cxn modelId="{4C9F49CF-A2E2-4DFD-BA7C-531E57F19AB2}" type="presParOf" srcId="{9BC4CBB3-42C7-423B-BDD5-54C8CF748892}" destId="{6B105DEC-BF0F-43F2-8BC1-9A7237C97562}" srcOrd="0" destOrd="0" presId="urn:microsoft.com/office/officeart/2005/8/layout/hierarchy1"/>
    <dgm:cxn modelId="{026B2FCE-22EB-4C47-9A24-B30A57983F6B}" type="presParOf" srcId="{9BC4CBB3-42C7-423B-BDD5-54C8CF748892}" destId="{DEA727C6-AF72-4E9F-BF2F-F28184F368D1}" srcOrd="1" destOrd="0" presId="urn:microsoft.com/office/officeart/2005/8/layout/hierarchy1"/>
    <dgm:cxn modelId="{59904867-F0DF-4F60-8DE9-AB70AB8B5104}" type="presParOf" srcId="{1C5B3E22-4809-4444-9BA0-315F625F89D7}" destId="{55612898-801D-4C8F-BCD4-10D77ACB4785}" srcOrd="1" destOrd="0" presId="urn:microsoft.com/office/officeart/2005/8/layout/hierarchy1"/>
    <dgm:cxn modelId="{DBDF780A-09DA-4C7B-94CC-BF0E4FEAF9A8}" type="presParOf" srcId="{55612898-801D-4C8F-BCD4-10D77ACB4785}" destId="{733D8418-7387-4658-B0DA-14C21082B5D3}" srcOrd="0" destOrd="0" presId="urn:microsoft.com/office/officeart/2005/8/layout/hierarchy1"/>
    <dgm:cxn modelId="{779D2217-54ED-4982-AE45-239D987968A4}" type="presParOf" srcId="{55612898-801D-4C8F-BCD4-10D77ACB4785}" destId="{F5DA7E6F-879B-4A66-BD9F-B9B7AD22E31F}" srcOrd="1" destOrd="0" presId="urn:microsoft.com/office/officeart/2005/8/layout/hierarchy1"/>
    <dgm:cxn modelId="{A4FB69E0-BBB5-4C39-8BAC-9900FC44F9E1}" type="presParOf" srcId="{F5DA7E6F-879B-4A66-BD9F-B9B7AD22E31F}" destId="{B04568F8-B397-4AAF-8650-8469C722AA43}" srcOrd="0" destOrd="0" presId="urn:microsoft.com/office/officeart/2005/8/layout/hierarchy1"/>
    <dgm:cxn modelId="{50C42050-F73F-4F21-BF74-4272D10ADEA8}" type="presParOf" srcId="{B04568F8-B397-4AAF-8650-8469C722AA43}" destId="{DD5F20C2-D2B0-41C7-A983-F73A506D452F}" srcOrd="0" destOrd="0" presId="urn:microsoft.com/office/officeart/2005/8/layout/hierarchy1"/>
    <dgm:cxn modelId="{41FC8315-F76A-4B50-B03E-5204527CC3F3}" type="presParOf" srcId="{B04568F8-B397-4AAF-8650-8469C722AA43}" destId="{82FC5122-AA2A-44DF-AAB5-5613882DF18B}" srcOrd="1" destOrd="0" presId="urn:microsoft.com/office/officeart/2005/8/layout/hierarchy1"/>
    <dgm:cxn modelId="{63BB1C46-BC43-4DD4-A398-32A98FE9CEED}" type="presParOf" srcId="{F5DA7E6F-879B-4A66-BD9F-B9B7AD22E31F}" destId="{003C0109-5F3F-48C3-BD1F-44361E52D85E}" srcOrd="1" destOrd="0" presId="urn:microsoft.com/office/officeart/2005/8/layout/hierarchy1"/>
    <dgm:cxn modelId="{B1636281-883E-4F26-B6FD-B843A2D56280}" type="presParOf" srcId="{13BB0A35-2CDE-49B8-91D1-A18086FA797D}" destId="{5673A914-35EF-4FF3-B04E-179183B6871C}" srcOrd="2" destOrd="0" presId="urn:microsoft.com/office/officeart/2005/8/layout/hierarchy1"/>
    <dgm:cxn modelId="{604EB7A8-6884-4AEC-8110-6DF3954A380B}" type="presParOf" srcId="{13BB0A35-2CDE-49B8-91D1-A18086FA797D}" destId="{D79E86B3-A8CC-4F3A-A25E-1F9416A5C9FA}" srcOrd="3" destOrd="0" presId="urn:microsoft.com/office/officeart/2005/8/layout/hierarchy1"/>
    <dgm:cxn modelId="{C8769986-3259-4D33-8D6C-BF159D2FC1F3}" type="presParOf" srcId="{D79E86B3-A8CC-4F3A-A25E-1F9416A5C9FA}" destId="{7AD3F911-4FA6-4AA3-BF97-023EDD05E4D5}" srcOrd="0" destOrd="0" presId="urn:microsoft.com/office/officeart/2005/8/layout/hierarchy1"/>
    <dgm:cxn modelId="{E6BB8FBF-B780-4F51-8CE5-7EC61440D745}" type="presParOf" srcId="{7AD3F911-4FA6-4AA3-BF97-023EDD05E4D5}" destId="{25E138CB-01E9-47E3-BBE5-3C7A6344AB3D}" srcOrd="0" destOrd="0" presId="urn:microsoft.com/office/officeart/2005/8/layout/hierarchy1"/>
    <dgm:cxn modelId="{68B8AF53-8813-4875-A1C0-A1B0B0DA24D8}" type="presParOf" srcId="{7AD3F911-4FA6-4AA3-BF97-023EDD05E4D5}" destId="{A5CDE0B3-BE86-4F5B-B805-2E34E019A639}" srcOrd="1" destOrd="0" presId="urn:microsoft.com/office/officeart/2005/8/layout/hierarchy1"/>
    <dgm:cxn modelId="{72451273-36DE-49F6-8FBD-BBDD0146C692}" type="presParOf" srcId="{D79E86B3-A8CC-4F3A-A25E-1F9416A5C9FA}" destId="{0FF45FB5-C137-4318-B670-4FD1469E9BF7}" srcOrd="1" destOrd="0" presId="urn:microsoft.com/office/officeart/2005/8/layout/hierarchy1"/>
    <dgm:cxn modelId="{E589AF65-811C-4392-8782-4C3E60FE2D25}" type="presParOf" srcId="{0FF45FB5-C137-4318-B670-4FD1469E9BF7}" destId="{695C91BB-1CC7-4C17-8440-1EE2055ACB25}" srcOrd="0" destOrd="0" presId="urn:microsoft.com/office/officeart/2005/8/layout/hierarchy1"/>
    <dgm:cxn modelId="{DE89F922-1E18-48DF-9CF7-54643AF15421}" type="presParOf" srcId="{0FF45FB5-C137-4318-B670-4FD1469E9BF7}" destId="{BD6EC7A7-CA01-4805-BBA5-29ED47BC9F76}" srcOrd="1" destOrd="0" presId="urn:microsoft.com/office/officeart/2005/8/layout/hierarchy1"/>
    <dgm:cxn modelId="{D8EA49D8-7458-45A2-96A4-D9F333C94C97}" type="presParOf" srcId="{BD6EC7A7-CA01-4805-BBA5-29ED47BC9F76}" destId="{CD34D9AF-ADE8-4BD1-AF67-994C6B8838DB}" srcOrd="0" destOrd="0" presId="urn:microsoft.com/office/officeart/2005/8/layout/hierarchy1"/>
    <dgm:cxn modelId="{0615F5DE-E85F-4C65-AA64-DE5123692C1C}" type="presParOf" srcId="{CD34D9AF-ADE8-4BD1-AF67-994C6B8838DB}" destId="{B05E20C9-031C-4B21-A520-ADCD723C38AB}" srcOrd="0" destOrd="0" presId="urn:microsoft.com/office/officeart/2005/8/layout/hierarchy1"/>
    <dgm:cxn modelId="{C3CD084E-BA1D-46E8-9A2C-E1D1F30299D2}" type="presParOf" srcId="{CD34D9AF-ADE8-4BD1-AF67-994C6B8838DB}" destId="{44C1D47D-7660-4FD1-8A8E-02FAA08FFC57}" srcOrd="1" destOrd="0" presId="urn:microsoft.com/office/officeart/2005/8/layout/hierarchy1"/>
    <dgm:cxn modelId="{A45F7037-2C32-48BA-B516-8964172077EA}" type="presParOf" srcId="{BD6EC7A7-CA01-4805-BBA5-29ED47BC9F76}" destId="{1BC2FD3D-0786-4E3E-9701-D9A5AE4F91DB}" srcOrd="1" destOrd="0" presId="urn:microsoft.com/office/officeart/2005/8/layout/hierarchy1"/>
    <dgm:cxn modelId="{068A627D-87FD-4AF8-87B5-BCAE2913B02C}" type="presParOf" srcId="{28F19A60-BC14-41D7-9ED9-E3611481CFDA}" destId="{65B5FB51-46BE-45A4-AA7F-F38AD49375FF}" srcOrd="2" destOrd="0" presId="urn:microsoft.com/office/officeart/2005/8/layout/hierarchy1"/>
    <dgm:cxn modelId="{20854418-30FE-4E19-A42D-C334E1D45E1A}" type="presParOf" srcId="{28F19A60-BC14-41D7-9ED9-E3611481CFDA}" destId="{B1C7F8DE-8C63-42CE-922B-9C6E85052288}" srcOrd="3" destOrd="0" presId="urn:microsoft.com/office/officeart/2005/8/layout/hierarchy1"/>
    <dgm:cxn modelId="{EFFBA383-DF4E-47FB-A012-83D036CA574D}" type="presParOf" srcId="{B1C7F8DE-8C63-42CE-922B-9C6E85052288}" destId="{2A931579-0664-490A-90FA-A5AFBB62ABBA}" srcOrd="0" destOrd="0" presId="urn:microsoft.com/office/officeart/2005/8/layout/hierarchy1"/>
    <dgm:cxn modelId="{FE174AB2-9D1C-49E0-A168-9B611714EA0D}" type="presParOf" srcId="{2A931579-0664-490A-90FA-A5AFBB62ABBA}" destId="{CDB7267D-679F-4A0C-BC0B-CC9C1896A1A2}" srcOrd="0" destOrd="0" presId="urn:microsoft.com/office/officeart/2005/8/layout/hierarchy1"/>
    <dgm:cxn modelId="{0234D0C9-159D-4E0C-92FA-6855E50EFFCA}" type="presParOf" srcId="{2A931579-0664-490A-90FA-A5AFBB62ABBA}" destId="{FBC827BD-9936-4E54-A159-89438EA75912}" srcOrd="1" destOrd="0" presId="urn:microsoft.com/office/officeart/2005/8/layout/hierarchy1"/>
    <dgm:cxn modelId="{51456B6E-96C8-416F-A792-B55C47F6FE73}" type="presParOf" srcId="{B1C7F8DE-8C63-42CE-922B-9C6E85052288}" destId="{7AD15EBA-72FA-4BD2-A05B-DAE41E8D2979}" srcOrd="1" destOrd="0" presId="urn:microsoft.com/office/officeart/2005/8/layout/hierarchy1"/>
    <dgm:cxn modelId="{EC73F845-F981-4C39-9319-8621554308F2}" type="presParOf" srcId="{7AD15EBA-72FA-4BD2-A05B-DAE41E8D2979}" destId="{E77E35FE-150A-4C16-8F2D-A1849F8DA73E}" srcOrd="0" destOrd="0" presId="urn:microsoft.com/office/officeart/2005/8/layout/hierarchy1"/>
    <dgm:cxn modelId="{72E2C074-341C-47DF-9279-90C6033525FA}" type="presParOf" srcId="{7AD15EBA-72FA-4BD2-A05B-DAE41E8D2979}" destId="{BB90979A-5911-47D9-A46D-47BADCE6C2A5}" srcOrd="1" destOrd="0" presId="urn:microsoft.com/office/officeart/2005/8/layout/hierarchy1"/>
    <dgm:cxn modelId="{B8BE84D9-F35C-4F45-893E-6E7A4D034F5D}" type="presParOf" srcId="{BB90979A-5911-47D9-A46D-47BADCE6C2A5}" destId="{D80D91F1-6387-4D39-A39E-B454788F2E59}" srcOrd="0" destOrd="0" presId="urn:microsoft.com/office/officeart/2005/8/layout/hierarchy1"/>
    <dgm:cxn modelId="{8EF4AE17-B39E-4EA2-BEB4-FD8AD098E565}" type="presParOf" srcId="{D80D91F1-6387-4D39-A39E-B454788F2E59}" destId="{D08EDD3C-4F28-4C72-94C7-A54603F900E9}" srcOrd="0" destOrd="0" presId="urn:microsoft.com/office/officeart/2005/8/layout/hierarchy1"/>
    <dgm:cxn modelId="{2AB65BDD-F78A-43D0-B488-A5D4F705D381}" type="presParOf" srcId="{D80D91F1-6387-4D39-A39E-B454788F2E59}" destId="{8CD01E7B-1D4A-4BE1-8176-852C9B391B7A}" srcOrd="1" destOrd="0" presId="urn:microsoft.com/office/officeart/2005/8/layout/hierarchy1"/>
    <dgm:cxn modelId="{42C50BD9-A717-4A33-8E13-0FF460A57814}" type="presParOf" srcId="{BB90979A-5911-47D9-A46D-47BADCE6C2A5}" destId="{71EAC10E-41EB-401A-B0E2-F50A3278436A}" srcOrd="1" destOrd="0" presId="urn:microsoft.com/office/officeart/2005/8/layout/hierarchy1"/>
    <dgm:cxn modelId="{0B7A50A1-8989-4258-B373-BF5B3F7B254F}" type="presParOf" srcId="{71EAC10E-41EB-401A-B0E2-F50A3278436A}" destId="{414E32CD-7992-4B30-9CF2-C6367839AA9A}" srcOrd="0" destOrd="0" presId="urn:microsoft.com/office/officeart/2005/8/layout/hierarchy1"/>
    <dgm:cxn modelId="{17C53C63-3F37-465E-80D9-BE8F2B35A623}" type="presParOf" srcId="{71EAC10E-41EB-401A-B0E2-F50A3278436A}" destId="{96211CEE-681B-4A25-8C27-0111C7AB0489}" srcOrd="1" destOrd="0" presId="urn:microsoft.com/office/officeart/2005/8/layout/hierarchy1"/>
    <dgm:cxn modelId="{CEAC396D-D397-42A4-A11E-517D393DE6B5}" type="presParOf" srcId="{96211CEE-681B-4A25-8C27-0111C7AB0489}" destId="{0F3CE61B-C00E-4A3E-874A-38136DD2204E}" srcOrd="0" destOrd="0" presId="urn:microsoft.com/office/officeart/2005/8/layout/hierarchy1"/>
    <dgm:cxn modelId="{FB6E78DE-8338-44B3-9891-BD45D9DA2721}" type="presParOf" srcId="{0F3CE61B-C00E-4A3E-874A-38136DD2204E}" destId="{E886A0FC-7351-4E29-8389-17C8726575B5}" srcOrd="0" destOrd="0" presId="urn:microsoft.com/office/officeart/2005/8/layout/hierarchy1"/>
    <dgm:cxn modelId="{3FBF038F-44E2-4223-BC66-B2E32F177DD5}" type="presParOf" srcId="{0F3CE61B-C00E-4A3E-874A-38136DD2204E}" destId="{CD2A35AE-AF2E-471D-92D3-18A9FBAC0601}" srcOrd="1" destOrd="0" presId="urn:microsoft.com/office/officeart/2005/8/layout/hierarchy1"/>
    <dgm:cxn modelId="{B1454D24-7D00-4BB3-8D81-6F273C54E002}" type="presParOf" srcId="{96211CEE-681B-4A25-8C27-0111C7AB0489}" destId="{DFEDFD0C-0B92-40A3-89E4-DBFC217970AA}" srcOrd="1" destOrd="0" presId="urn:microsoft.com/office/officeart/2005/8/layout/hierarchy1"/>
    <dgm:cxn modelId="{2DA0ED18-8B32-465F-B98F-6810B660927D}" type="presParOf" srcId="{7AD15EBA-72FA-4BD2-A05B-DAE41E8D2979}" destId="{BFE716A8-B359-41F5-8F2D-E64EB260728E}" srcOrd="2" destOrd="0" presId="urn:microsoft.com/office/officeart/2005/8/layout/hierarchy1"/>
    <dgm:cxn modelId="{7C10749F-9FF4-4BE3-AC6C-8E680D907868}" type="presParOf" srcId="{7AD15EBA-72FA-4BD2-A05B-DAE41E8D2979}" destId="{F64146F2-985B-435B-99A1-D4F93CED061A}" srcOrd="3" destOrd="0" presId="urn:microsoft.com/office/officeart/2005/8/layout/hierarchy1"/>
    <dgm:cxn modelId="{C31F2C54-E425-49F1-8A16-18ABC8F97929}" type="presParOf" srcId="{F64146F2-985B-435B-99A1-D4F93CED061A}" destId="{34F79A89-99B5-429A-8A87-2041F3429AB7}" srcOrd="0" destOrd="0" presId="urn:microsoft.com/office/officeart/2005/8/layout/hierarchy1"/>
    <dgm:cxn modelId="{5730A42F-39D6-450F-A7C1-31FE6F7CE174}" type="presParOf" srcId="{34F79A89-99B5-429A-8A87-2041F3429AB7}" destId="{6A082BBE-1A0C-4B20-AD15-F858E378598A}" srcOrd="0" destOrd="0" presId="urn:microsoft.com/office/officeart/2005/8/layout/hierarchy1"/>
    <dgm:cxn modelId="{1DB4597F-F3DE-45D6-9AE5-76CBECA33F11}" type="presParOf" srcId="{34F79A89-99B5-429A-8A87-2041F3429AB7}" destId="{5737EDF8-6103-4A40-B37B-978F230D9AF5}" srcOrd="1" destOrd="0" presId="urn:microsoft.com/office/officeart/2005/8/layout/hierarchy1"/>
    <dgm:cxn modelId="{BE48B37D-8589-401A-96D4-FDF4E85E05E2}" type="presParOf" srcId="{F64146F2-985B-435B-99A1-D4F93CED061A}" destId="{46B20A4F-FE56-4C08-99FA-8D9472F84ADB}" srcOrd="1" destOrd="0" presId="urn:microsoft.com/office/officeart/2005/8/layout/hierarchy1"/>
    <dgm:cxn modelId="{86AED827-3E61-408F-A2C9-D1E85F8DEC79}" type="presParOf" srcId="{46B20A4F-FE56-4C08-99FA-8D9472F84ADB}" destId="{00A4D0D5-598E-4F97-A70A-260744533A63}" srcOrd="0" destOrd="0" presId="urn:microsoft.com/office/officeart/2005/8/layout/hierarchy1"/>
    <dgm:cxn modelId="{3C47DCC0-34D9-449F-852B-FA42780F6873}" type="presParOf" srcId="{46B20A4F-FE56-4C08-99FA-8D9472F84ADB}" destId="{BB8DB5BE-337C-43CF-B07B-79CE9519CC1B}" srcOrd="1" destOrd="0" presId="urn:microsoft.com/office/officeart/2005/8/layout/hierarchy1"/>
    <dgm:cxn modelId="{423F84A2-9470-4559-A38F-2C64B5670BC2}" type="presParOf" srcId="{BB8DB5BE-337C-43CF-B07B-79CE9519CC1B}" destId="{A265CFA9-2925-48C3-8F0B-D57D4B8E0BAC}" srcOrd="0" destOrd="0" presId="urn:microsoft.com/office/officeart/2005/8/layout/hierarchy1"/>
    <dgm:cxn modelId="{9A2CD60A-C235-4A07-B0AE-41B1E2847C5D}" type="presParOf" srcId="{A265CFA9-2925-48C3-8F0B-D57D4B8E0BAC}" destId="{5F128AE3-D4B1-44BC-81FE-470F8AF11040}" srcOrd="0" destOrd="0" presId="urn:microsoft.com/office/officeart/2005/8/layout/hierarchy1"/>
    <dgm:cxn modelId="{2D2909C7-111F-4537-99CE-3156989941E4}" type="presParOf" srcId="{A265CFA9-2925-48C3-8F0B-D57D4B8E0BAC}" destId="{C17C6108-9C23-415B-ABDA-2E9AB6F2DE81}" srcOrd="1" destOrd="0" presId="urn:microsoft.com/office/officeart/2005/8/layout/hierarchy1"/>
    <dgm:cxn modelId="{2E44DC83-D921-449A-8045-3BC81AE2D30F}" type="presParOf" srcId="{BB8DB5BE-337C-43CF-B07B-79CE9519CC1B}" destId="{2E1C8E8C-33DA-4149-A34E-B24D336B200B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D63C5-DD56-48E2-A4E0-24E52A84A4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239A6-3DEA-4DEB-B5BE-C028A2602A0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Онтогенез</a:t>
          </a:r>
          <a:endParaRPr lang="ru-RU" sz="1600" b="1" dirty="0"/>
        </a:p>
      </dgm:t>
    </dgm:pt>
    <dgm:pt modelId="{942D92D6-1279-409B-8BAC-83B6FDD41D1A}" type="parTrans" cxnId="{E04A141A-AA25-4185-9F36-4332D0FFE60A}">
      <dgm:prSet/>
      <dgm:spPr/>
      <dgm:t>
        <a:bodyPr/>
        <a:lstStyle/>
        <a:p>
          <a:endParaRPr lang="ru-RU"/>
        </a:p>
      </dgm:t>
    </dgm:pt>
    <dgm:pt modelId="{5A613DDB-6A4F-4ED0-9A36-943CE4878528}" type="sibTrans" cxnId="{E04A141A-AA25-4185-9F36-4332D0FFE60A}">
      <dgm:prSet/>
      <dgm:spPr/>
      <dgm:t>
        <a:bodyPr/>
        <a:lstStyle/>
        <a:p>
          <a:endParaRPr lang="ru-RU"/>
        </a:p>
      </dgm:t>
    </dgm:pt>
    <dgm:pt modelId="{F22BC46F-9A6C-4857-96C0-ADA66453BFF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/>
            <a:t>Проэмбрио</a:t>
          </a:r>
          <a:r>
            <a:rPr lang="ru-RU" sz="1600" b="1" dirty="0" smtClean="0"/>
            <a:t>-</a:t>
          </a:r>
        </a:p>
        <a:p>
          <a:r>
            <a:rPr lang="ru-RU" sz="1600" b="1" dirty="0" err="1" smtClean="0"/>
            <a:t>нальный</a:t>
          </a:r>
          <a:endParaRPr lang="ru-RU" sz="1600" b="1" dirty="0"/>
        </a:p>
      </dgm:t>
    </dgm:pt>
    <dgm:pt modelId="{35B663E7-E50A-42C7-80AD-B277C3920A95}" type="parTrans" cxnId="{6DCAC32E-92DC-442B-AF82-17B146DCD79E}">
      <dgm:prSet/>
      <dgm:spPr>
        <a:ln>
          <a:solidFill>
            <a:srgbClr val="FF00FF"/>
          </a:solidFill>
        </a:ln>
      </dgm:spPr>
      <dgm:t>
        <a:bodyPr/>
        <a:lstStyle/>
        <a:p>
          <a:endParaRPr lang="ru-RU"/>
        </a:p>
      </dgm:t>
    </dgm:pt>
    <dgm:pt modelId="{DC139F29-B11F-4CA2-9482-8E656DA550A4}" type="sibTrans" cxnId="{6DCAC32E-92DC-442B-AF82-17B146DCD79E}">
      <dgm:prSet/>
      <dgm:spPr/>
      <dgm:t>
        <a:bodyPr/>
        <a:lstStyle/>
        <a:p>
          <a:endParaRPr lang="ru-RU"/>
        </a:p>
      </dgm:t>
    </dgm:pt>
    <dgm:pt modelId="{10DCAC69-2886-497E-BD17-0F181232193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/>
            <a:t>Эмбриональ</a:t>
          </a:r>
          <a:r>
            <a:rPr lang="ru-RU" sz="1600" b="1" dirty="0" smtClean="0"/>
            <a:t>-</a:t>
          </a:r>
        </a:p>
        <a:p>
          <a:r>
            <a:rPr lang="ru-RU" sz="1600" b="1" dirty="0" err="1" smtClean="0"/>
            <a:t>ный</a:t>
          </a:r>
          <a:endParaRPr lang="ru-RU" sz="1600" b="1" dirty="0"/>
        </a:p>
      </dgm:t>
    </dgm:pt>
    <dgm:pt modelId="{F332A3D2-A23E-45E6-ABC5-D93788B1B6D1}" type="parTrans" cxnId="{EEAC5C4E-25E4-463B-B65F-9826FF8721C0}">
      <dgm:prSet/>
      <dgm:spPr>
        <a:ln>
          <a:solidFill>
            <a:srgbClr val="FF00FF"/>
          </a:solidFill>
        </a:ln>
      </dgm:spPr>
      <dgm:t>
        <a:bodyPr/>
        <a:lstStyle/>
        <a:p>
          <a:endParaRPr lang="ru-RU"/>
        </a:p>
      </dgm:t>
    </dgm:pt>
    <dgm:pt modelId="{A7F7DB00-96C9-429D-9348-D7832CD1309C}" type="sibTrans" cxnId="{EEAC5C4E-25E4-463B-B65F-9826FF8721C0}">
      <dgm:prSet/>
      <dgm:spPr/>
      <dgm:t>
        <a:bodyPr/>
        <a:lstStyle/>
        <a:p>
          <a:endParaRPr lang="ru-RU"/>
        </a:p>
      </dgm:t>
    </dgm:pt>
    <dgm:pt modelId="{038BC4EC-CDBB-4E74-A0FC-1D7804501CB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эмбриогенез</a:t>
          </a:r>
          <a:endParaRPr lang="ru-RU" dirty="0"/>
        </a:p>
      </dgm:t>
    </dgm:pt>
    <dgm:pt modelId="{36154703-8851-4D2F-AEA9-61EF93A2EB3F}" type="parTrans" cxnId="{3122312F-B008-44D0-8C5B-760B1AE9C292}">
      <dgm:prSet/>
      <dgm:spPr>
        <a:ln>
          <a:solidFill>
            <a:srgbClr val="FF00FF"/>
          </a:solidFill>
        </a:ln>
      </dgm:spPr>
      <dgm:t>
        <a:bodyPr/>
        <a:lstStyle/>
        <a:p>
          <a:endParaRPr lang="ru-RU"/>
        </a:p>
      </dgm:t>
    </dgm:pt>
    <dgm:pt modelId="{8CD18B9E-C03A-41E1-9416-6554EE4A2E3D}" type="sibTrans" cxnId="{3122312F-B008-44D0-8C5B-760B1AE9C292}">
      <dgm:prSet/>
      <dgm:spPr/>
      <dgm:t>
        <a:bodyPr/>
        <a:lstStyle/>
        <a:p>
          <a:endParaRPr lang="ru-RU"/>
        </a:p>
      </dgm:t>
    </dgm:pt>
    <dgm:pt modelId="{D0C6CB5F-03DB-4C83-836B-761B13DC2C2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/>
            <a:t>Постэмбрио</a:t>
          </a:r>
          <a:r>
            <a:rPr lang="ru-RU" sz="1600" b="1" dirty="0" smtClean="0"/>
            <a:t>-</a:t>
          </a:r>
        </a:p>
        <a:p>
          <a:r>
            <a:rPr lang="ru-RU" sz="1600" b="1" dirty="0" err="1" smtClean="0"/>
            <a:t>нальный</a:t>
          </a:r>
          <a:r>
            <a:rPr lang="ru-RU" sz="1100" dirty="0" smtClean="0"/>
            <a:t> </a:t>
          </a:r>
          <a:endParaRPr lang="ru-RU" sz="1100" dirty="0"/>
        </a:p>
      </dgm:t>
    </dgm:pt>
    <dgm:pt modelId="{FBB022D9-6BE3-4A06-B097-CE9C8DC4ECC8}" type="parTrans" cxnId="{BB03FC1F-9618-4D65-96F5-A9493D78D5D0}">
      <dgm:prSet/>
      <dgm:spPr>
        <a:ln>
          <a:solidFill>
            <a:srgbClr val="FF00FF"/>
          </a:solidFill>
        </a:ln>
      </dgm:spPr>
      <dgm:t>
        <a:bodyPr/>
        <a:lstStyle/>
        <a:p>
          <a:endParaRPr lang="ru-RU"/>
        </a:p>
      </dgm:t>
    </dgm:pt>
    <dgm:pt modelId="{E87A27C7-5E98-47A9-843A-59D56B9DFAA0}" type="sibTrans" cxnId="{BB03FC1F-9618-4D65-96F5-A9493D78D5D0}">
      <dgm:prSet/>
      <dgm:spPr/>
      <dgm:t>
        <a:bodyPr/>
        <a:lstStyle/>
        <a:p>
          <a:endParaRPr lang="ru-RU"/>
        </a:p>
      </dgm:t>
    </dgm:pt>
    <dgm:pt modelId="{718E3EED-E64B-4050-91CC-E17B4576AD3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послезародышевый</a:t>
          </a:r>
          <a:endParaRPr lang="ru-RU" dirty="0"/>
        </a:p>
      </dgm:t>
    </dgm:pt>
    <dgm:pt modelId="{DC80F7F4-92F9-457E-9F91-F6F6DBB9C988}" type="parTrans" cxnId="{6F6E9651-194C-47A3-939E-E3B82B95C2AC}">
      <dgm:prSet/>
      <dgm:spPr>
        <a:ln>
          <a:solidFill>
            <a:srgbClr val="FF00FF"/>
          </a:solidFill>
        </a:ln>
      </dgm:spPr>
      <dgm:t>
        <a:bodyPr/>
        <a:lstStyle/>
        <a:p>
          <a:endParaRPr lang="ru-RU"/>
        </a:p>
      </dgm:t>
    </dgm:pt>
    <dgm:pt modelId="{191243C7-7020-4965-A600-89781E09193C}" type="sibTrans" cxnId="{6F6E9651-194C-47A3-939E-E3B82B95C2AC}">
      <dgm:prSet/>
      <dgm:spPr/>
      <dgm:t>
        <a:bodyPr/>
        <a:lstStyle/>
        <a:p>
          <a:endParaRPr lang="ru-RU"/>
        </a:p>
      </dgm:t>
    </dgm:pt>
    <dgm:pt modelId="{349D141A-6106-481C-B893-9DBC535F8E9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гаметогенез</a:t>
          </a:r>
          <a:endParaRPr lang="ru-RU" dirty="0"/>
        </a:p>
      </dgm:t>
    </dgm:pt>
    <dgm:pt modelId="{6893EA02-ADFB-4945-BEC8-7CAA9CB61D4C}" type="parTrans" cxnId="{F6FCF26A-8B41-4BC3-A5FD-CB4CC523F4A2}">
      <dgm:prSet/>
      <dgm:spPr>
        <a:ln>
          <a:solidFill>
            <a:srgbClr val="FF00FF"/>
          </a:solidFill>
        </a:ln>
      </dgm:spPr>
      <dgm:t>
        <a:bodyPr/>
        <a:lstStyle/>
        <a:p>
          <a:endParaRPr lang="ru-RU"/>
        </a:p>
      </dgm:t>
    </dgm:pt>
    <dgm:pt modelId="{4FFB6C1F-C368-4048-8A3A-50AC40578892}" type="sibTrans" cxnId="{F6FCF26A-8B41-4BC3-A5FD-CB4CC523F4A2}">
      <dgm:prSet/>
      <dgm:spPr/>
      <dgm:t>
        <a:bodyPr/>
        <a:lstStyle/>
        <a:p>
          <a:endParaRPr lang="ru-RU"/>
        </a:p>
      </dgm:t>
    </dgm:pt>
    <dgm:pt modelId="{A704BE02-AFEF-4192-A360-1E0ED199E299}" type="pres">
      <dgm:prSet presAssocID="{F99D63C5-DD56-48E2-A4E0-24E52A84A4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02D299-7D32-44A3-80F8-B66BC36C6481}" type="pres">
      <dgm:prSet presAssocID="{0E8239A6-3DEA-4DEB-B5BE-C028A2602A05}" presName="root1" presStyleCnt="0"/>
      <dgm:spPr/>
    </dgm:pt>
    <dgm:pt modelId="{0230604A-359F-4822-BBF6-309C3569F3A9}" type="pres">
      <dgm:prSet presAssocID="{0E8239A6-3DEA-4DEB-B5BE-C028A2602A05}" presName="LevelOneTextNode" presStyleLbl="node0" presStyleIdx="0" presStyleCnt="1" custScaleX="48362" custScaleY="61194" custLinFactY="4190" custLinFactNeighborX="2104" custLinFactNeighborY="1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79B0006-D375-4C8F-B979-0D87CBC3CB73}" type="pres">
      <dgm:prSet presAssocID="{0E8239A6-3DEA-4DEB-B5BE-C028A2602A05}" presName="level2hierChild" presStyleCnt="0"/>
      <dgm:spPr/>
    </dgm:pt>
    <dgm:pt modelId="{44B37966-0711-42CA-90DB-0F1FF1422260}" type="pres">
      <dgm:prSet presAssocID="{35B663E7-E50A-42C7-80AD-B277C3920A95}" presName="conn2-1" presStyleLbl="parChTrans1D2" presStyleIdx="0" presStyleCnt="3"/>
      <dgm:spPr/>
    </dgm:pt>
    <dgm:pt modelId="{A9E5ED62-71E0-4FD8-8DF7-41552B9A9FBE}" type="pres">
      <dgm:prSet presAssocID="{35B663E7-E50A-42C7-80AD-B277C3920A95}" presName="connTx" presStyleLbl="parChTrans1D2" presStyleIdx="0" presStyleCnt="3"/>
      <dgm:spPr/>
    </dgm:pt>
    <dgm:pt modelId="{7BDFB1CF-2E6C-47A9-A0A6-C11A98906063}" type="pres">
      <dgm:prSet presAssocID="{F22BC46F-9A6C-4857-96C0-ADA66453BFF4}" presName="root2" presStyleCnt="0"/>
      <dgm:spPr/>
    </dgm:pt>
    <dgm:pt modelId="{2400CF40-FA26-42AF-B239-9426D8B2FDD7}" type="pres">
      <dgm:prSet presAssocID="{F22BC46F-9A6C-4857-96C0-ADA66453BFF4}" presName="LevelTwoTextNode" presStyleLbl="node2" presStyleIdx="0" presStyleCnt="3" custScaleX="48953" custScaleY="59466" custLinFactNeighborX="-15829" custLinFactNeighborY="-5951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FB6A65D-B792-41E0-942E-9735F5AD39FC}" type="pres">
      <dgm:prSet presAssocID="{F22BC46F-9A6C-4857-96C0-ADA66453BFF4}" presName="level3hierChild" presStyleCnt="0"/>
      <dgm:spPr/>
    </dgm:pt>
    <dgm:pt modelId="{211758BE-FF71-4AC0-9974-B02970BFA904}" type="pres">
      <dgm:prSet presAssocID="{6893EA02-ADFB-4945-BEC8-7CAA9CB61D4C}" presName="conn2-1" presStyleLbl="parChTrans1D3" presStyleIdx="0" presStyleCnt="3"/>
      <dgm:spPr/>
    </dgm:pt>
    <dgm:pt modelId="{D25138BB-EA1A-4FE3-BC36-B05D7173501A}" type="pres">
      <dgm:prSet presAssocID="{6893EA02-ADFB-4945-BEC8-7CAA9CB61D4C}" presName="connTx" presStyleLbl="parChTrans1D3" presStyleIdx="0" presStyleCnt="3"/>
      <dgm:spPr/>
    </dgm:pt>
    <dgm:pt modelId="{A8BDF0A3-23CA-4AB1-8054-54E54B374073}" type="pres">
      <dgm:prSet presAssocID="{349D141A-6106-481C-B893-9DBC535F8E9B}" presName="root2" presStyleCnt="0"/>
      <dgm:spPr/>
    </dgm:pt>
    <dgm:pt modelId="{3128449D-8C19-485D-9C77-92FCE38658C7}" type="pres">
      <dgm:prSet presAssocID="{349D141A-6106-481C-B893-9DBC535F8E9B}" presName="LevelTwoTextNode" presStyleLbl="node3" presStyleIdx="0" presStyleCnt="3" custScaleX="35789" custScaleY="34203" custLinFactNeighborX="-41064" custLinFactNeighborY="-61530">
        <dgm:presLayoutVars>
          <dgm:chPref val="3"/>
        </dgm:presLayoutVars>
      </dgm:prSet>
      <dgm:spPr/>
    </dgm:pt>
    <dgm:pt modelId="{0CE5B437-C854-46CF-9F3A-6251D5511EE3}" type="pres">
      <dgm:prSet presAssocID="{349D141A-6106-481C-B893-9DBC535F8E9B}" presName="level3hierChild" presStyleCnt="0"/>
      <dgm:spPr/>
    </dgm:pt>
    <dgm:pt modelId="{964FFCBE-76C9-4E5F-8305-5E6467925B3F}" type="pres">
      <dgm:prSet presAssocID="{F332A3D2-A23E-45E6-ABC5-D93788B1B6D1}" presName="conn2-1" presStyleLbl="parChTrans1D2" presStyleIdx="1" presStyleCnt="3"/>
      <dgm:spPr/>
    </dgm:pt>
    <dgm:pt modelId="{7C2FEF30-6087-462F-A1B7-9B533B16CE6B}" type="pres">
      <dgm:prSet presAssocID="{F332A3D2-A23E-45E6-ABC5-D93788B1B6D1}" presName="connTx" presStyleLbl="parChTrans1D2" presStyleIdx="1" presStyleCnt="3"/>
      <dgm:spPr/>
    </dgm:pt>
    <dgm:pt modelId="{8BD7D172-3BBB-4DB7-8F41-716C001F33C2}" type="pres">
      <dgm:prSet presAssocID="{10DCAC69-2886-497E-BD17-0F181232193D}" presName="root2" presStyleCnt="0"/>
      <dgm:spPr/>
    </dgm:pt>
    <dgm:pt modelId="{36CEB7ED-8479-481F-BC1B-1B1208A2FFD7}" type="pres">
      <dgm:prSet presAssocID="{10DCAC69-2886-497E-BD17-0F181232193D}" presName="LevelTwoTextNode" presStyleLbl="node2" presStyleIdx="1" presStyleCnt="3" custScaleX="49432" custScaleY="52300" custLinFactNeighborX="-12289" custLinFactNeighborY="-1008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6A8D948-9DED-4734-9CB8-4969BA616515}" type="pres">
      <dgm:prSet presAssocID="{10DCAC69-2886-497E-BD17-0F181232193D}" presName="level3hierChild" presStyleCnt="0"/>
      <dgm:spPr/>
    </dgm:pt>
    <dgm:pt modelId="{EDBA443D-A250-489A-B448-4A5128D6C20C}" type="pres">
      <dgm:prSet presAssocID="{36154703-8851-4D2F-AEA9-61EF93A2EB3F}" presName="conn2-1" presStyleLbl="parChTrans1D3" presStyleIdx="1" presStyleCnt="3"/>
      <dgm:spPr/>
    </dgm:pt>
    <dgm:pt modelId="{C9592C55-B176-431B-9545-79F2B7385C77}" type="pres">
      <dgm:prSet presAssocID="{36154703-8851-4D2F-AEA9-61EF93A2EB3F}" presName="connTx" presStyleLbl="parChTrans1D3" presStyleIdx="1" presStyleCnt="3"/>
      <dgm:spPr/>
    </dgm:pt>
    <dgm:pt modelId="{14246FE5-7E53-4606-9F91-C7A1F1A2AE71}" type="pres">
      <dgm:prSet presAssocID="{038BC4EC-CDBB-4E74-A0FC-1D7804501CBF}" presName="root2" presStyleCnt="0"/>
      <dgm:spPr/>
    </dgm:pt>
    <dgm:pt modelId="{BEFC1697-5BA3-4F57-BA02-5DAC79A12DE8}" type="pres">
      <dgm:prSet presAssocID="{038BC4EC-CDBB-4E74-A0FC-1D7804501CBF}" presName="LevelTwoTextNode" presStyleLbl="node3" presStyleIdx="1" presStyleCnt="3" custScaleX="36268" custScaleY="32869" custLinFactNeighborX="-41543" custLinFactNeighborY="-9184">
        <dgm:presLayoutVars>
          <dgm:chPref val="3"/>
        </dgm:presLayoutVars>
      </dgm:prSet>
      <dgm:spPr/>
    </dgm:pt>
    <dgm:pt modelId="{AC7B3A58-B281-420D-A579-AC442C682C78}" type="pres">
      <dgm:prSet presAssocID="{038BC4EC-CDBB-4E74-A0FC-1D7804501CBF}" presName="level3hierChild" presStyleCnt="0"/>
      <dgm:spPr/>
    </dgm:pt>
    <dgm:pt modelId="{1F81BE48-68D7-4D5B-9491-09915E90F3B7}" type="pres">
      <dgm:prSet presAssocID="{FBB022D9-6BE3-4A06-B097-CE9C8DC4ECC8}" presName="conn2-1" presStyleLbl="parChTrans1D2" presStyleIdx="2" presStyleCnt="3"/>
      <dgm:spPr/>
    </dgm:pt>
    <dgm:pt modelId="{5A5B98A3-B637-409E-974D-2197D61F701B}" type="pres">
      <dgm:prSet presAssocID="{FBB022D9-6BE3-4A06-B097-CE9C8DC4ECC8}" presName="connTx" presStyleLbl="parChTrans1D2" presStyleIdx="2" presStyleCnt="3"/>
      <dgm:spPr/>
    </dgm:pt>
    <dgm:pt modelId="{2AA639FC-5D76-4ACA-85C8-195563FEE4A5}" type="pres">
      <dgm:prSet presAssocID="{D0C6CB5F-03DB-4C83-836B-761B13DC2C21}" presName="root2" presStyleCnt="0"/>
      <dgm:spPr/>
    </dgm:pt>
    <dgm:pt modelId="{BC581AB2-BA2D-42DE-A99D-F8AB1B9CE32C}" type="pres">
      <dgm:prSet presAssocID="{D0C6CB5F-03DB-4C83-836B-761B13DC2C21}" presName="LevelTwoTextNode" presStyleLbl="node2" presStyleIdx="2" presStyleCnt="3" custScaleX="50861" custScaleY="47167" custLinFactNeighborX="-14059" custLinFactNeighborY="3234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99B65DE-9F71-4DC4-99FB-0CAF8217820C}" type="pres">
      <dgm:prSet presAssocID="{D0C6CB5F-03DB-4C83-836B-761B13DC2C21}" presName="level3hierChild" presStyleCnt="0"/>
      <dgm:spPr/>
    </dgm:pt>
    <dgm:pt modelId="{488E3972-14C7-4651-A05C-CEEE5C43CAA3}" type="pres">
      <dgm:prSet presAssocID="{DC80F7F4-92F9-457E-9F91-F6F6DBB9C988}" presName="conn2-1" presStyleLbl="parChTrans1D3" presStyleIdx="2" presStyleCnt="3"/>
      <dgm:spPr/>
    </dgm:pt>
    <dgm:pt modelId="{4BC65EF6-63B0-404F-ADED-8BE35598A397}" type="pres">
      <dgm:prSet presAssocID="{DC80F7F4-92F9-457E-9F91-F6F6DBB9C988}" presName="connTx" presStyleLbl="parChTrans1D3" presStyleIdx="2" presStyleCnt="3"/>
      <dgm:spPr/>
    </dgm:pt>
    <dgm:pt modelId="{79F024A9-5F75-4DCC-8A79-8DD70D70B0A1}" type="pres">
      <dgm:prSet presAssocID="{718E3EED-E64B-4050-91CC-E17B4576AD31}" presName="root2" presStyleCnt="0"/>
      <dgm:spPr/>
    </dgm:pt>
    <dgm:pt modelId="{C1721FEC-E35C-4903-BA74-C2183376D385}" type="pres">
      <dgm:prSet presAssocID="{718E3EED-E64B-4050-91CC-E17B4576AD31}" presName="LevelTwoTextNode" presStyleLbl="node3" presStyleIdx="2" presStyleCnt="3" custScaleX="50697" custScaleY="33786" custLinFactNeighborX="-41202" custLinFactNeighborY="32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B46C8C-A6DC-45AD-BA61-64908EB07EAE}" type="pres">
      <dgm:prSet presAssocID="{718E3EED-E64B-4050-91CC-E17B4576AD31}" presName="level3hierChild" presStyleCnt="0"/>
      <dgm:spPr/>
    </dgm:pt>
  </dgm:ptLst>
  <dgm:cxnLst>
    <dgm:cxn modelId="{0AF36181-CEC2-4EDD-9ABF-4A67445F2970}" type="presOf" srcId="{F332A3D2-A23E-45E6-ABC5-D93788B1B6D1}" destId="{964FFCBE-76C9-4E5F-8305-5E6467925B3F}" srcOrd="0" destOrd="0" presId="urn:microsoft.com/office/officeart/2005/8/layout/hierarchy2"/>
    <dgm:cxn modelId="{45934193-E59B-48B1-9819-D7D13DF70FD1}" type="presOf" srcId="{038BC4EC-CDBB-4E74-A0FC-1D7804501CBF}" destId="{BEFC1697-5BA3-4F57-BA02-5DAC79A12DE8}" srcOrd="0" destOrd="0" presId="urn:microsoft.com/office/officeart/2005/8/layout/hierarchy2"/>
    <dgm:cxn modelId="{FC10C701-B3C6-4FF6-B8DC-B9D940CDC360}" type="presOf" srcId="{0E8239A6-3DEA-4DEB-B5BE-C028A2602A05}" destId="{0230604A-359F-4822-BBF6-309C3569F3A9}" srcOrd="0" destOrd="0" presId="urn:microsoft.com/office/officeart/2005/8/layout/hierarchy2"/>
    <dgm:cxn modelId="{4F5CD604-7BF8-4AC9-A6D3-C9CCFAF1B268}" type="presOf" srcId="{10DCAC69-2886-497E-BD17-0F181232193D}" destId="{36CEB7ED-8479-481F-BC1B-1B1208A2FFD7}" srcOrd="0" destOrd="0" presId="urn:microsoft.com/office/officeart/2005/8/layout/hierarchy2"/>
    <dgm:cxn modelId="{AAD25A3D-FF8A-4748-8EEA-87C27D35FDA8}" type="presOf" srcId="{718E3EED-E64B-4050-91CC-E17B4576AD31}" destId="{C1721FEC-E35C-4903-BA74-C2183376D385}" srcOrd="0" destOrd="0" presId="urn:microsoft.com/office/officeart/2005/8/layout/hierarchy2"/>
    <dgm:cxn modelId="{83F85C43-5F6F-472D-88EA-866523B77142}" type="presOf" srcId="{D0C6CB5F-03DB-4C83-836B-761B13DC2C21}" destId="{BC581AB2-BA2D-42DE-A99D-F8AB1B9CE32C}" srcOrd="0" destOrd="0" presId="urn:microsoft.com/office/officeart/2005/8/layout/hierarchy2"/>
    <dgm:cxn modelId="{EFCC343A-2D4A-458B-900E-4CE3A4BA3ADE}" type="presOf" srcId="{DC80F7F4-92F9-457E-9F91-F6F6DBB9C988}" destId="{4BC65EF6-63B0-404F-ADED-8BE35598A397}" srcOrd="1" destOrd="0" presId="urn:microsoft.com/office/officeart/2005/8/layout/hierarchy2"/>
    <dgm:cxn modelId="{86E0CD96-AEA4-4830-8FC2-8B8A4EAC8DC3}" type="presOf" srcId="{36154703-8851-4D2F-AEA9-61EF93A2EB3F}" destId="{C9592C55-B176-431B-9545-79F2B7385C77}" srcOrd="1" destOrd="0" presId="urn:microsoft.com/office/officeart/2005/8/layout/hierarchy2"/>
    <dgm:cxn modelId="{BFD68F2A-AEA9-4355-9F92-1E9C9476FBBE}" type="presOf" srcId="{FBB022D9-6BE3-4A06-B097-CE9C8DC4ECC8}" destId="{5A5B98A3-B637-409E-974D-2197D61F701B}" srcOrd="1" destOrd="0" presId="urn:microsoft.com/office/officeart/2005/8/layout/hierarchy2"/>
    <dgm:cxn modelId="{5AE69111-5478-4663-B688-932156E07EC1}" type="presOf" srcId="{6893EA02-ADFB-4945-BEC8-7CAA9CB61D4C}" destId="{211758BE-FF71-4AC0-9974-B02970BFA904}" srcOrd="0" destOrd="0" presId="urn:microsoft.com/office/officeart/2005/8/layout/hierarchy2"/>
    <dgm:cxn modelId="{6F6E9651-194C-47A3-939E-E3B82B95C2AC}" srcId="{D0C6CB5F-03DB-4C83-836B-761B13DC2C21}" destId="{718E3EED-E64B-4050-91CC-E17B4576AD31}" srcOrd="0" destOrd="0" parTransId="{DC80F7F4-92F9-457E-9F91-F6F6DBB9C988}" sibTransId="{191243C7-7020-4965-A600-89781E09193C}"/>
    <dgm:cxn modelId="{6DCAC32E-92DC-442B-AF82-17B146DCD79E}" srcId="{0E8239A6-3DEA-4DEB-B5BE-C028A2602A05}" destId="{F22BC46F-9A6C-4857-96C0-ADA66453BFF4}" srcOrd="0" destOrd="0" parTransId="{35B663E7-E50A-42C7-80AD-B277C3920A95}" sibTransId="{DC139F29-B11F-4CA2-9482-8E656DA550A4}"/>
    <dgm:cxn modelId="{C5B33AC5-DEFF-4091-9512-D49E1DCB6593}" type="presOf" srcId="{35B663E7-E50A-42C7-80AD-B277C3920A95}" destId="{44B37966-0711-42CA-90DB-0F1FF1422260}" srcOrd="0" destOrd="0" presId="urn:microsoft.com/office/officeart/2005/8/layout/hierarchy2"/>
    <dgm:cxn modelId="{EEAC5C4E-25E4-463B-B65F-9826FF8721C0}" srcId="{0E8239A6-3DEA-4DEB-B5BE-C028A2602A05}" destId="{10DCAC69-2886-497E-BD17-0F181232193D}" srcOrd="1" destOrd="0" parTransId="{F332A3D2-A23E-45E6-ABC5-D93788B1B6D1}" sibTransId="{A7F7DB00-96C9-429D-9348-D7832CD1309C}"/>
    <dgm:cxn modelId="{753D4AFE-F66C-458D-8681-9359E460DB36}" type="presOf" srcId="{F22BC46F-9A6C-4857-96C0-ADA66453BFF4}" destId="{2400CF40-FA26-42AF-B239-9426D8B2FDD7}" srcOrd="0" destOrd="0" presId="urn:microsoft.com/office/officeart/2005/8/layout/hierarchy2"/>
    <dgm:cxn modelId="{8CAC2C13-5204-46F1-81F4-A65063307F8D}" type="presOf" srcId="{35B663E7-E50A-42C7-80AD-B277C3920A95}" destId="{A9E5ED62-71E0-4FD8-8DF7-41552B9A9FBE}" srcOrd="1" destOrd="0" presId="urn:microsoft.com/office/officeart/2005/8/layout/hierarchy2"/>
    <dgm:cxn modelId="{BEB15AA8-43DA-4509-9D1F-E3BD382A07FC}" type="presOf" srcId="{349D141A-6106-481C-B893-9DBC535F8E9B}" destId="{3128449D-8C19-485D-9C77-92FCE38658C7}" srcOrd="0" destOrd="0" presId="urn:microsoft.com/office/officeart/2005/8/layout/hierarchy2"/>
    <dgm:cxn modelId="{E04A141A-AA25-4185-9F36-4332D0FFE60A}" srcId="{F99D63C5-DD56-48E2-A4E0-24E52A84A491}" destId="{0E8239A6-3DEA-4DEB-B5BE-C028A2602A05}" srcOrd="0" destOrd="0" parTransId="{942D92D6-1279-409B-8BAC-83B6FDD41D1A}" sibTransId="{5A613DDB-6A4F-4ED0-9A36-943CE4878528}"/>
    <dgm:cxn modelId="{F822F8F4-B254-4991-8559-767BD814DEED}" type="presOf" srcId="{F332A3D2-A23E-45E6-ABC5-D93788B1B6D1}" destId="{7C2FEF30-6087-462F-A1B7-9B533B16CE6B}" srcOrd="1" destOrd="0" presId="urn:microsoft.com/office/officeart/2005/8/layout/hierarchy2"/>
    <dgm:cxn modelId="{F6FCF26A-8B41-4BC3-A5FD-CB4CC523F4A2}" srcId="{F22BC46F-9A6C-4857-96C0-ADA66453BFF4}" destId="{349D141A-6106-481C-B893-9DBC535F8E9B}" srcOrd="0" destOrd="0" parTransId="{6893EA02-ADFB-4945-BEC8-7CAA9CB61D4C}" sibTransId="{4FFB6C1F-C368-4048-8A3A-50AC40578892}"/>
    <dgm:cxn modelId="{91EA114D-1F8E-4963-87E5-8EA82AC6410E}" type="presOf" srcId="{F99D63C5-DD56-48E2-A4E0-24E52A84A491}" destId="{A704BE02-AFEF-4192-A360-1E0ED199E299}" srcOrd="0" destOrd="0" presId="urn:microsoft.com/office/officeart/2005/8/layout/hierarchy2"/>
    <dgm:cxn modelId="{3122312F-B008-44D0-8C5B-760B1AE9C292}" srcId="{10DCAC69-2886-497E-BD17-0F181232193D}" destId="{038BC4EC-CDBB-4E74-A0FC-1D7804501CBF}" srcOrd="0" destOrd="0" parTransId="{36154703-8851-4D2F-AEA9-61EF93A2EB3F}" sibTransId="{8CD18B9E-C03A-41E1-9416-6554EE4A2E3D}"/>
    <dgm:cxn modelId="{F96AAC35-49D1-4F2B-A726-0CF0D63A2344}" type="presOf" srcId="{6893EA02-ADFB-4945-BEC8-7CAA9CB61D4C}" destId="{D25138BB-EA1A-4FE3-BC36-B05D7173501A}" srcOrd="1" destOrd="0" presId="urn:microsoft.com/office/officeart/2005/8/layout/hierarchy2"/>
    <dgm:cxn modelId="{8854FC70-3699-4307-AFE5-53AAE3D673B6}" type="presOf" srcId="{FBB022D9-6BE3-4A06-B097-CE9C8DC4ECC8}" destId="{1F81BE48-68D7-4D5B-9491-09915E90F3B7}" srcOrd="0" destOrd="0" presId="urn:microsoft.com/office/officeart/2005/8/layout/hierarchy2"/>
    <dgm:cxn modelId="{32CED062-ADE6-4D9B-A9A3-71D66B3E54EE}" type="presOf" srcId="{DC80F7F4-92F9-457E-9F91-F6F6DBB9C988}" destId="{488E3972-14C7-4651-A05C-CEEE5C43CAA3}" srcOrd="0" destOrd="0" presId="urn:microsoft.com/office/officeart/2005/8/layout/hierarchy2"/>
    <dgm:cxn modelId="{84A4132E-6095-4609-805F-33745F36FD9C}" type="presOf" srcId="{36154703-8851-4D2F-AEA9-61EF93A2EB3F}" destId="{EDBA443D-A250-489A-B448-4A5128D6C20C}" srcOrd="0" destOrd="0" presId="urn:microsoft.com/office/officeart/2005/8/layout/hierarchy2"/>
    <dgm:cxn modelId="{BB03FC1F-9618-4D65-96F5-A9493D78D5D0}" srcId="{0E8239A6-3DEA-4DEB-B5BE-C028A2602A05}" destId="{D0C6CB5F-03DB-4C83-836B-761B13DC2C21}" srcOrd="2" destOrd="0" parTransId="{FBB022D9-6BE3-4A06-B097-CE9C8DC4ECC8}" sibTransId="{E87A27C7-5E98-47A9-843A-59D56B9DFAA0}"/>
    <dgm:cxn modelId="{02BD8C10-F54C-4C8D-B3B2-F9CF9D224A17}" type="presParOf" srcId="{A704BE02-AFEF-4192-A360-1E0ED199E299}" destId="{0D02D299-7D32-44A3-80F8-B66BC36C6481}" srcOrd="0" destOrd="0" presId="urn:microsoft.com/office/officeart/2005/8/layout/hierarchy2"/>
    <dgm:cxn modelId="{4107BDC4-B934-4ADD-BC18-EACFCB8A722E}" type="presParOf" srcId="{0D02D299-7D32-44A3-80F8-B66BC36C6481}" destId="{0230604A-359F-4822-BBF6-309C3569F3A9}" srcOrd="0" destOrd="0" presId="urn:microsoft.com/office/officeart/2005/8/layout/hierarchy2"/>
    <dgm:cxn modelId="{F08251E1-34EB-4186-9C6D-5B6BD0A1E7F7}" type="presParOf" srcId="{0D02D299-7D32-44A3-80F8-B66BC36C6481}" destId="{A79B0006-D375-4C8F-B979-0D87CBC3CB73}" srcOrd="1" destOrd="0" presId="urn:microsoft.com/office/officeart/2005/8/layout/hierarchy2"/>
    <dgm:cxn modelId="{97EEBE19-94EE-4950-B505-B5D24165E2E1}" type="presParOf" srcId="{A79B0006-D375-4C8F-B979-0D87CBC3CB73}" destId="{44B37966-0711-42CA-90DB-0F1FF1422260}" srcOrd="0" destOrd="0" presId="urn:microsoft.com/office/officeart/2005/8/layout/hierarchy2"/>
    <dgm:cxn modelId="{BAAA3DFC-9806-4FC1-A2ED-76E4F787FC6F}" type="presParOf" srcId="{44B37966-0711-42CA-90DB-0F1FF1422260}" destId="{A9E5ED62-71E0-4FD8-8DF7-41552B9A9FBE}" srcOrd="0" destOrd="0" presId="urn:microsoft.com/office/officeart/2005/8/layout/hierarchy2"/>
    <dgm:cxn modelId="{56A5A36D-B079-4231-9EFA-37AAE876A151}" type="presParOf" srcId="{A79B0006-D375-4C8F-B979-0D87CBC3CB73}" destId="{7BDFB1CF-2E6C-47A9-A0A6-C11A98906063}" srcOrd="1" destOrd="0" presId="urn:microsoft.com/office/officeart/2005/8/layout/hierarchy2"/>
    <dgm:cxn modelId="{7CFAE22D-B37C-4992-9DB5-5ED88E9FE4B3}" type="presParOf" srcId="{7BDFB1CF-2E6C-47A9-A0A6-C11A98906063}" destId="{2400CF40-FA26-42AF-B239-9426D8B2FDD7}" srcOrd="0" destOrd="0" presId="urn:microsoft.com/office/officeart/2005/8/layout/hierarchy2"/>
    <dgm:cxn modelId="{810BBB46-28CF-4D56-A4C9-95AAE4009F5A}" type="presParOf" srcId="{7BDFB1CF-2E6C-47A9-A0A6-C11A98906063}" destId="{1FB6A65D-B792-41E0-942E-9735F5AD39FC}" srcOrd="1" destOrd="0" presId="urn:microsoft.com/office/officeart/2005/8/layout/hierarchy2"/>
    <dgm:cxn modelId="{03EA83A3-2756-4C57-907C-D2697C56D4DC}" type="presParOf" srcId="{1FB6A65D-B792-41E0-942E-9735F5AD39FC}" destId="{211758BE-FF71-4AC0-9974-B02970BFA904}" srcOrd="0" destOrd="0" presId="urn:microsoft.com/office/officeart/2005/8/layout/hierarchy2"/>
    <dgm:cxn modelId="{C8C9261B-21EA-4C36-886E-8432BF0ED9B3}" type="presParOf" srcId="{211758BE-FF71-4AC0-9974-B02970BFA904}" destId="{D25138BB-EA1A-4FE3-BC36-B05D7173501A}" srcOrd="0" destOrd="0" presId="urn:microsoft.com/office/officeart/2005/8/layout/hierarchy2"/>
    <dgm:cxn modelId="{FF837EF8-3814-4D54-9D3A-B95850949BA3}" type="presParOf" srcId="{1FB6A65D-B792-41E0-942E-9735F5AD39FC}" destId="{A8BDF0A3-23CA-4AB1-8054-54E54B374073}" srcOrd="1" destOrd="0" presId="urn:microsoft.com/office/officeart/2005/8/layout/hierarchy2"/>
    <dgm:cxn modelId="{E310BE08-7974-46F6-BC22-C524A1653CE6}" type="presParOf" srcId="{A8BDF0A3-23CA-4AB1-8054-54E54B374073}" destId="{3128449D-8C19-485D-9C77-92FCE38658C7}" srcOrd="0" destOrd="0" presId="urn:microsoft.com/office/officeart/2005/8/layout/hierarchy2"/>
    <dgm:cxn modelId="{445AB98F-46DD-4265-90F0-29AD1483881F}" type="presParOf" srcId="{A8BDF0A3-23CA-4AB1-8054-54E54B374073}" destId="{0CE5B437-C854-46CF-9F3A-6251D5511EE3}" srcOrd="1" destOrd="0" presId="urn:microsoft.com/office/officeart/2005/8/layout/hierarchy2"/>
    <dgm:cxn modelId="{67987663-1220-43DD-AB51-BDA0C14D746A}" type="presParOf" srcId="{A79B0006-D375-4C8F-B979-0D87CBC3CB73}" destId="{964FFCBE-76C9-4E5F-8305-5E6467925B3F}" srcOrd="2" destOrd="0" presId="urn:microsoft.com/office/officeart/2005/8/layout/hierarchy2"/>
    <dgm:cxn modelId="{79789914-5044-4D2C-90ED-8CA28C1B8275}" type="presParOf" srcId="{964FFCBE-76C9-4E5F-8305-5E6467925B3F}" destId="{7C2FEF30-6087-462F-A1B7-9B533B16CE6B}" srcOrd="0" destOrd="0" presId="urn:microsoft.com/office/officeart/2005/8/layout/hierarchy2"/>
    <dgm:cxn modelId="{6E8A56FD-7EC2-431F-A419-E80D4E40BCF1}" type="presParOf" srcId="{A79B0006-D375-4C8F-B979-0D87CBC3CB73}" destId="{8BD7D172-3BBB-4DB7-8F41-716C001F33C2}" srcOrd="3" destOrd="0" presId="urn:microsoft.com/office/officeart/2005/8/layout/hierarchy2"/>
    <dgm:cxn modelId="{A6D0C199-34F8-44C6-8E6A-AACC6C06EA6B}" type="presParOf" srcId="{8BD7D172-3BBB-4DB7-8F41-716C001F33C2}" destId="{36CEB7ED-8479-481F-BC1B-1B1208A2FFD7}" srcOrd="0" destOrd="0" presId="urn:microsoft.com/office/officeart/2005/8/layout/hierarchy2"/>
    <dgm:cxn modelId="{8BF78C3D-EB24-4F59-AD79-C3336144824E}" type="presParOf" srcId="{8BD7D172-3BBB-4DB7-8F41-716C001F33C2}" destId="{46A8D948-9DED-4734-9CB8-4969BA616515}" srcOrd="1" destOrd="0" presId="urn:microsoft.com/office/officeart/2005/8/layout/hierarchy2"/>
    <dgm:cxn modelId="{7A44E662-D9FC-4835-A2FD-9F2EAF40CF8E}" type="presParOf" srcId="{46A8D948-9DED-4734-9CB8-4969BA616515}" destId="{EDBA443D-A250-489A-B448-4A5128D6C20C}" srcOrd="0" destOrd="0" presId="urn:microsoft.com/office/officeart/2005/8/layout/hierarchy2"/>
    <dgm:cxn modelId="{F314FACE-8A14-4542-8623-6CBA6D6AAA68}" type="presParOf" srcId="{EDBA443D-A250-489A-B448-4A5128D6C20C}" destId="{C9592C55-B176-431B-9545-79F2B7385C77}" srcOrd="0" destOrd="0" presId="urn:microsoft.com/office/officeart/2005/8/layout/hierarchy2"/>
    <dgm:cxn modelId="{DC02DB9F-41CF-4D7E-B108-B13D0AC3C463}" type="presParOf" srcId="{46A8D948-9DED-4734-9CB8-4969BA616515}" destId="{14246FE5-7E53-4606-9F91-C7A1F1A2AE71}" srcOrd="1" destOrd="0" presId="urn:microsoft.com/office/officeart/2005/8/layout/hierarchy2"/>
    <dgm:cxn modelId="{C05F5C4F-EFCF-4488-AC08-A102A9E05412}" type="presParOf" srcId="{14246FE5-7E53-4606-9F91-C7A1F1A2AE71}" destId="{BEFC1697-5BA3-4F57-BA02-5DAC79A12DE8}" srcOrd="0" destOrd="0" presId="urn:microsoft.com/office/officeart/2005/8/layout/hierarchy2"/>
    <dgm:cxn modelId="{7C97DE6F-EAB8-496F-8966-CCAAAF0A7CEC}" type="presParOf" srcId="{14246FE5-7E53-4606-9F91-C7A1F1A2AE71}" destId="{AC7B3A58-B281-420D-A579-AC442C682C78}" srcOrd="1" destOrd="0" presId="urn:microsoft.com/office/officeart/2005/8/layout/hierarchy2"/>
    <dgm:cxn modelId="{EF55180A-10AF-42D0-A6DE-D7CFC8D985C5}" type="presParOf" srcId="{A79B0006-D375-4C8F-B979-0D87CBC3CB73}" destId="{1F81BE48-68D7-4D5B-9491-09915E90F3B7}" srcOrd="4" destOrd="0" presId="urn:microsoft.com/office/officeart/2005/8/layout/hierarchy2"/>
    <dgm:cxn modelId="{6DC3FA28-E6B2-4B83-BC28-B0A7EEB6401E}" type="presParOf" srcId="{1F81BE48-68D7-4D5B-9491-09915E90F3B7}" destId="{5A5B98A3-B637-409E-974D-2197D61F701B}" srcOrd="0" destOrd="0" presId="urn:microsoft.com/office/officeart/2005/8/layout/hierarchy2"/>
    <dgm:cxn modelId="{A6C3FDFF-B054-46D6-902F-BAA2B2037A94}" type="presParOf" srcId="{A79B0006-D375-4C8F-B979-0D87CBC3CB73}" destId="{2AA639FC-5D76-4ACA-85C8-195563FEE4A5}" srcOrd="5" destOrd="0" presId="urn:microsoft.com/office/officeart/2005/8/layout/hierarchy2"/>
    <dgm:cxn modelId="{D7999180-7C52-4FB5-B531-8F25DE57664F}" type="presParOf" srcId="{2AA639FC-5D76-4ACA-85C8-195563FEE4A5}" destId="{BC581AB2-BA2D-42DE-A99D-F8AB1B9CE32C}" srcOrd="0" destOrd="0" presId="urn:microsoft.com/office/officeart/2005/8/layout/hierarchy2"/>
    <dgm:cxn modelId="{D737A53F-BA42-4CC2-8B5A-D765E6DBB152}" type="presParOf" srcId="{2AA639FC-5D76-4ACA-85C8-195563FEE4A5}" destId="{499B65DE-9F71-4DC4-99FB-0CAF8217820C}" srcOrd="1" destOrd="0" presId="urn:microsoft.com/office/officeart/2005/8/layout/hierarchy2"/>
    <dgm:cxn modelId="{4432EC8D-AE48-4897-BFC8-BD143A3238A4}" type="presParOf" srcId="{499B65DE-9F71-4DC4-99FB-0CAF8217820C}" destId="{488E3972-14C7-4651-A05C-CEEE5C43CAA3}" srcOrd="0" destOrd="0" presId="urn:microsoft.com/office/officeart/2005/8/layout/hierarchy2"/>
    <dgm:cxn modelId="{B0D52014-6030-4C8E-873B-4CA7D85FDD5F}" type="presParOf" srcId="{488E3972-14C7-4651-A05C-CEEE5C43CAA3}" destId="{4BC65EF6-63B0-404F-ADED-8BE35598A397}" srcOrd="0" destOrd="0" presId="urn:microsoft.com/office/officeart/2005/8/layout/hierarchy2"/>
    <dgm:cxn modelId="{A229116D-5638-4503-B38D-86BA7076700F}" type="presParOf" srcId="{499B65DE-9F71-4DC4-99FB-0CAF8217820C}" destId="{79F024A9-5F75-4DCC-8A79-8DD70D70B0A1}" srcOrd="1" destOrd="0" presId="urn:microsoft.com/office/officeart/2005/8/layout/hierarchy2"/>
    <dgm:cxn modelId="{F8BC9B78-F576-4BAC-85BC-C26647561A91}" type="presParOf" srcId="{79F024A9-5F75-4DCC-8A79-8DD70D70B0A1}" destId="{C1721FEC-E35C-4903-BA74-C2183376D385}" srcOrd="0" destOrd="0" presId="urn:microsoft.com/office/officeart/2005/8/layout/hierarchy2"/>
    <dgm:cxn modelId="{253B723E-DD63-4599-AD95-EFA86488EC0E}" type="presParOf" srcId="{79F024A9-5F75-4DCC-8A79-8DD70D70B0A1}" destId="{9AB46C8C-A6DC-45AD-BA61-64908EB07EAE}" srcOrd="1" destOrd="0" presId="urn:microsoft.com/office/officeart/2005/8/layout/hierarchy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6DB38F-8C64-4F94-9E62-E73C97F243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357D907-CE5E-416A-AA05-D7B5AF581248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Гаструляция </a:t>
          </a:r>
          <a:endParaRPr lang="ru-RU" dirty="0"/>
        </a:p>
      </dgm:t>
    </dgm:pt>
    <dgm:pt modelId="{CDE65FE8-C7CF-4FD0-93A9-2B07179A744B}" type="parTrans" cxnId="{AF6B4D08-F40B-4DB9-8823-2B3BF95EFBDB}">
      <dgm:prSet/>
      <dgm:spPr/>
      <dgm:t>
        <a:bodyPr/>
        <a:lstStyle/>
        <a:p>
          <a:endParaRPr lang="ru-RU"/>
        </a:p>
      </dgm:t>
    </dgm:pt>
    <dgm:pt modelId="{6E33E662-CE2B-4302-9949-2421D0EFCEE5}" type="sibTrans" cxnId="{AF6B4D08-F40B-4DB9-8823-2B3BF95EFBD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0FCEF9B-BCE0-4390-B913-5CD6453D5C4B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/>
            <a:t>Первичный органогенез</a:t>
          </a:r>
          <a:endParaRPr lang="ru-RU" dirty="0"/>
        </a:p>
      </dgm:t>
    </dgm:pt>
    <dgm:pt modelId="{5A25A8D9-16CB-49A5-84BF-5B6D51836351}" type="parTrans" cxnId="{2924564E-D19E-451B-8E1F-07900051BAD2}">
      <dgm:prSet/>
      <dgm:spPr/>
      <dgm:t>
        <a:bodyPr/>
        <a:lstStyle/>
        <a:p>
          <a:endParaRPr lang="ru-RU"/>
        </a:p>
      </dgm:t>
    </dgm:pt>
    <dgm:pt modelId="{9A216609-40CD-4576-A55F-BDCA6050A64E}" type="sibTrans" cxnId="{2924564E-D19E-451B-8E1F-07900051BAD2}">
      <dgm:prSet/>
      <dgm:spPr/>
      <dgm:t>
        <a:bodyPr/>
        <a:lstStyle/>
        <a:p>
          <a:endParaRPr lang="ru-RU"/>
        </a:p>
      </dgm:t>
    </dgm:pt>
    <dgm:pt modelId="{4E9E5AE4-6DA2-43A0-A76D-6EA299E4A0B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/>
            <a:t>Дробление</a:t>
          </a:r>
          <a:endParaRPr lang="ru-RU" dirty="0"/>
        </a:p>
      </dgm:t>
    </dgm:pt>
    <dgm:pt modelId="{788EAB92-DEA7-49E9-8FDF-37AFF5EEC26A}" type="parTrans" cxnId="{0736927F-686A-41B2-97ED-16A9C990F7C2}">
      <dgm:prSet/>
      <dgm:spPr/>
      <dgm:t>
        <a:bodyPr/>
        <a:lstStyle/>
        <a:p>
          <a:endParaRPr lang="ru-RU"/>
        </a:p>
      </dgm:t>
    </dgm:pt>
    <dgm:pt modelId="{B48B5A04-45EC-45E4-8C22-A4B045F40471}" type="sibTrans" cxnId="{0736927F-686A-41B2-97ED-16A9C990F7C2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E3A68CA-70C6-4FE7-9AEE-0589798C4EE3}" type="pres">
      <dgm:prSet presAssocID="{A06DB38F-8C64-4F94-9E62-E73C97F2437A}" presName="Name0" presStyleCnt="0">
        <dgm:presLayoutVars>
          <dgm:dir/>
          <dgm:resizeHandles val="exact"/>
        </dgm:presLayoutVars>
      </dgm:prSet>
      <dgm:spPr/>
    </dgm:pt>
    <dgm:pt modelId="{15D347CD-BADD-4318-9510-C8087DBB4C05}" type="pres">
      <dgm:prSet presAssocID="{4E9E5AE4-6DA2-43A0-A76D-6EA299E4A0B0}" presName="node" presStyleLbl="node1" presStyleIdx="0" presStyleCnt="3">
        <dgm:presLayoutVars>
          <dgm:bulletEnabled val="1"/>
        </dgm:presLayoutVars>
      </dgm:prSet>
      <dgm:spPr/>
    </dgm:pt>
    <dgm:pt modelId="{793728D0-92DC-49BD-ADDF-8F22F24517C9}" type="pres">
      <dgm:prSet presAssocID="{B48B5A04-45EC-45E4-8C22-A4B045F40471}" presName="sibTrans" presStyleLbl="sibTrans2D1" presStyleIdx="0" presStyleCnt="2"/>
      <dgm:spPr/>
    </dgm:pt>
    <dgm:pt modelId="{4742ECA8-35E1-4FE5-9FFD-C7E352E4BB7A}" type="pres">
      <dgm:prSet presAssocID="{B48B5A04-45EC-45E4-8C22-A4B045F40471}" presName="connectorText" presStyleLbl="sibTrans2D1" presStyleIdx="0" presStyleCnt="2"/>
      <dgm:spPr/>
    </dgm:pt>
    <dgm:pt modelId="{EB765E81-6E9C-4E35-922C-B7519D2ACFE9}" type="pres">
      <dgm:prSet presAssocID="{4357D907-CE5E-416A-AA05-D7B5AF5812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88DC5-BE28-408B-87D2-0AE68DA7E9CF}" type="pres">
      <dgm:prSet presAssocID="{6E33E662-CE2B-4302-9949-2421D0EFCEE5}" presName="sibTrans" presStyleLbl="sibTrans2D1" presStyleIdx="1" presStyleCnt="2"/>
      <dgm:spPr/>
    </dgm:pt>
    <dgm:pt modelId="{296BE8C5-129B-4E9E-949F-2A0AB0D9FE7C}" type="pres">
      <dgm:prSet presAssocID="{6E33E662-CE2B-4302-9949-2421D0EFCEE5}" presName="connectorText" presStyleLbl="sibTrans2D1" presStyleIdx="1" presStyleCnt="2"/>
      <dgm:spPr/>
    </dgm:pt>
    <dgm:pt modelId="{B0FD39A9-E177-4082-8D96-BA23B4A3A787}" type="pres">
      <dgm:prSet presAssocID="{60FCEF9B-BCE0-4390-B913-5CD6453D5C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365894-371E-4EC3-A663-30265F3AC48F}" type="presOf" srcId="{6E33E662-CE2B-4302-9949-2421D0EFCEE5}" destId="{296BE8C5-129B-4E9E-949F-2A0AB0D9FE7C}" srcOrd="1" destOrd="0" presId="urn:microsoft.com/office/officeart/2005/8/layout/process1"/>
    <dgm:cxn modelId="{B0FEDBF5-71C2-4EA1-AF25-DB2A8E2EBD71}" type="presOf" srcId="{4E9E5AE4-6DA2-43A0-A76D-6EA299E4A0B0}" destId="{15D347CD-BADD-4318-9510-C8087DBB4C05}" srcOrd="0" destOrd="0" presId="urn:microsoft.com/office/officeart/2005/8/layout/process1"/>
    <dgm:cxn modelId="{18770D71-16C2-4F41-8562-D0530DC8C4C6}" type="presOf" srcId="{A06DB38F-8C64-4F94-9E62-E73C97F2437A}" destId="{BE3A68CA-70C6-4FE7-9AEE-0589798C4EE3}" srcOrd="0" destOrd="0" presId="urn:microsoft.com/office/officeart/2005/8/layout/process1"/>
    <dgm:cxn modelId="{407F40D5-B012-4C66-B30D-48CDF96DBBCE}" type="presOf" srcId="{B48B5A04-45EC-45E4-8C22-A4B045F40471}" destId="{793728D0-92DC-49BD-ADDF-8F22F24517C9}" srcOrd="0" destOrd="0" presId="urn:microsoft.com/office/officeart/2005/8/layout/process1"/>
    <dgm:cxn modelId="{06B179EF-674E-4035-8C2D-8C32BA8FE825}" type="presOf" srcId="{B48B5A04-45EC-45E4-8C22-A4B045F40471}" destId="{4742ECA8-35E1-4FE5-9FFD-C7E352E4BB7A}" srcOrd="1" destOrd="0" presId="urn:microsoft.com/office/officeart/2005/8/layout/process1"/>
    <dgm:cxn modelId="{6257450C-5DC1-4C10-9A2E-37D812DADB17}" type="presOf" srcId="{4357D907-CE5E-416A-AA05-D7B5AF581248}" destId="{EB765E81-6E9C-4E35-922C-B7519D2ACFE9}" srcOrd="0" destOrd="0" presId="urn:microsoft.com/office/officeart/2005/8/layout/process1"/>
    <dgm:cxn modelId="{AF6B4D08-F40B-4DB9-8823-2B3BF95EFBDB}" srcId="{A06DB38F-8C64-4F94-9E62-E73C97F2437A}" destId="{4357D907-CE5E-416A-AA05-D7B5AF581248}" srcOrd="1" destOrd="0" parTransId="{CDE65FE8-C7CF-4FD0-93A9-2B07179A744B}" sibTransId="{6E33E662-CE2B-4302-9949-2421D0EFCEE5}"/>
    <dgm:cxn modelId="{2924564E-D19E-451B-8E1F-07900051BAD2}" srcId="{A06DB38F-8C64-4F94-9E62-E73C97F2437A}" destId="{60FCEF9B-BCE0-4390-B913-5CD6453D5C4B}" srcOrd="2" destOrd="0" parTransId="{5A25A8D9-16CB-49A5-84BF-5B6D51836351}" sibTransId="{9A216609-40CD-4576-A55F-BDCA6050A64E}"/>
    <dgm:cxn modelId="{48788B78-2996-43DC-86E1-E590BE2C4FBA}" type="presOf" srcId="{6E33E662-CE2B-4302-9949-2421D0EFCEE5}" destId="{60788DC5-BE28-408B-87D2-0AE68DA7E9CF}" srcOrd="0" destOrd="0" presId="urn:microsoft.com/office/officeart/2005/8/layout/process1"/>
    <dgm:cxn modelId="{D9DD86E9-85C2-4810-9492-F19539172F12}" type="presOf" srcId="{60FCEF9B-BCE0-4390-B913-5CD6453D5C4B}" destId="{B0FD39A9-E177-4082-8D96-BA23B4A3A787}" srcOrd="0" destOrd="0" presId="urn:microsoft.com/office/officeart/2005/8/layout/process1"/>
    <dgm:cxn modelId="{0736927F-686A-41B2-97ED-16A9C990F7C2}" srcId="{A06DB38F-8C64-4F94-9E62-E73C97F2437A}" destId="{4E9E5AE4-6DA2-43A0-A76D-6EA299E4A0B0}" srcOrd="0" destOrd="0" parTransId="{788EAB92-DEA7-49E9-8FDF-37AFF5EEC26A}" sibTransId="{B48B5A04-45EC-45E4-8C22-A4B045F40471}"/>
    <dgm:cxn modelId="{4D0335B6-0521-4569-B084-771AF9683D6B}" type="presParOf" srcId="{BE3A68CA-70C6-4FE7-9AEE-0589798C4EE3}" destId="{15D347CD-BADD-4318-9510-C8087DBB4C05}" srcOrd="0" destOrd="0" presId="urn:microsoft.com/office/officeart/2005/8/layout/process1"/>
    <dgm:cxn modelId="{81D977D4-457D-4507-AC74-710284E1A8DD}" type="presParOf" srcId="{BE3A68CA-70C6-4FE7-9AEE-0589798C4EE3}" destId="{793728D0-92DC-49BD-ADDF-8F22F24517C9}" srcOrd="1" destOrd="0" presId="urn:microsoft.com/office/officeart/2005/8/layout/process1"/>
    <dgm:cxn modelId="{AAB4BCFE-F4F0-41B9-AE69-FBFC5764794B}" type="presParOf" srcId="{793728D0-92DC-49BD-ADDF-8F22F24517C9}" destId="{4742ECA8-35E1-4FE5-9FFD-C7E352E4BB7A}" srcOrd="0" destOrd="0" presId="urn:microsoft.com/office/officeart/2005/8/layout/process1"/>
    <dgm:cxn modelId="{36E0C98B-7797-43F9-938B-838EFA919691}" type="presParOf" srcId="{BE3A68CA-70C6-4FE7-9AEE-0589798C4EE3}" destId="{EB765E81-6E9C-4E35-922C-B7519D2ACFE9}" srcOrd="2" destOrd="0" presId="urn:microsoft.com/office/officeart/2005/8/layout/process1"/>
    <dgm:cxn modelId="{B756F42E-34D4-41E0-A5C5-4E7DE4B2AAA9}" type="presParOf" srcId="{BE3A68CA-70C6-4FE7-9AEE-0589798C4EE3}" destId="{60788DC5-BE28-408B-87D2-0AE68DA7E9CF}" srcOrd="3" destOrd="0" presId="urn:microsoft.com/office/officeart/2005/8/layout/process1"/>
    <dgm:cxn modelId="{8EE23C0F-97A6-4796-AB4D-2E0C026C7344}" type="presParOf" srcId="{60788DC5-BE28-408B-87D2-0AE68DA7E9CF}" destId="{296BE8C5-129B-4E9E-949F-2A0AB0D9FE7C}" srcOrd="0" destOrd="0" presId="urn:microsoft.com/office/officeart/2005/8/layout/process1"/>
    <dgm:cxn modelId="{CFF0D9F4-1CC9-40C0-BB67-DDACBBFBD91C}" type="presParOf" srcId="{BE3A68CA-70C6-4FE7-9AEE-0589798C4EE3}" destId="{B0FD39A9-E177-4082-8D96-BA23B4A3A787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D56013-9D98-46E4-BC4A-0256B57C562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17A49-079E-4CDC-983B-9413FFF58F6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11380-DBA9-44D3-8D68-CCF4A8B2D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11380-DBA9-44D3-8D68-CCF4A8B2D1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B46-B34B-4D20-BAC6-B2D65CB91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B06-14A3-4933-8BAE-8F9841C5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15E-57F4-485C-B444-F7ADC1BB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8D7211C4-B14F-460B-96FC-638E599489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269F-D62B-40A7-9C72-A164BB4E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45CC-0D61-4BCB-BE13-6E931B3F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3626-0A02-43DE-A7C3-C08043EA7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E347-0B54-42F0-BA0D-921A4709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009-FB09-4A6D-930B-71872E605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DCBD-9CC8-41E8-8987-225486C3D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B4E7-0E1C-4DF6-989A-029F290C1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A2FF-F887-4562-AE3B-80E680028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16B4-D4D7-4C20-9604-87F9326CB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3.xml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4548150" y="0"/>
            <a:ext cx="53578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</a:t>
            </a:r>
          </a:p>
          <a:p>
            <a:pPr algn="ctr"/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Онтогенез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клет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44" y="428604"/>
            <a:ext cx="3600450" cy="3543300"/>
          </a:xfrm>
          <a:prstGeom prst="rect">
            <a:avLst/>
          </a:prstGeom>
        </p:spPr>
      </p:pic>
      <p:pic>
        <p:nvPicPr>
          <p:cNvPr id="4" name="Рисунок 3" descr="хромосом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92" y="2000240"/>
            <a:ext cx="9501254" cy="3448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1760" y="5657671"/>
            <a:ext cx="3524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 «Воскресеновская СОШ»</a:t>
            </a:r>
          </a:p>
          <a:p>
            <a:r>
              <a:rPr lang="ru-RU" dirty="0" smtClean="0"/>
              <a:t>Биология. 11 класс</a:t>
            </a:r>
          </a:p>
          <a:p>
            <a:r>
              <a:rPr lang="ru-RU" dirty="0" smtClean="0"/>
              <a:t>Учитель: Красняк К.А.</a:t>
            </a:r>
          </a:p>
          <a:p>
            <a:r>
              <a:rPr lang="ru-RU" dirty="0" smtClean="0"/>
              <a:t>2011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452406" y="2071679"/>
          <a:ext cx="9144064" cy="235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вал 12"/>
          <p:cNvSpPr/>
          <p:nvPr/>
        </p:nvSpPr>
        <p:spPr>
          <a:xfrm>
            <a:off x="1238224" y="428604"/>
            <a:ext cx="6929486" cy="14287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эмбриогенез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406" y="4286256"/>
            <a:ext cx="2286016" cy="235745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81430" y="4286256"/>
            <a:ext cx="2286016" cy="235745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39016" y="4286256"/>
            <a:ext cx="2286016" cy="235745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 rot="16200000">
            <a:off x="8201438" y="3823901"/>
            <a:ext cx="385390" cy="595721"/>
            <a:chOff x="2650349" y="880865"/>
            <a:chExt cx="509245" cy="595721"/>
          </a:xfrm>
        </p:grpSpPr>
        <p:sp>
          <p:nvSpPr>
            <p:cNvPr id="18" name="Стрелка вправо 17"/>
            <p:cNvSpPr/>
            <p:nvPr/>
          </p:nvSpPr>
          <p:spPr>
            <a:xfrm>
              <a:off x="2650349" y="880865"/>
              <a:ext cx="509245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>
              <a:off x="2650349" y="1000009"/>
              <a:ext cx="35647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 rot="16200000">
            <a:off x="4772414" y="3823901"/>
            <a:ext cx="385390" cy="595721"/>
            <a:chOff x="2650349" y="880865"/>
            <a:chExt cx="509245" cy="595721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2650349" y="880865"/>
              <a:ext cx="509245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2650349" y="1000009"/>
              <a:ext cx="35647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1414829" y="3895338"/>
            <a:ext cx="385390" cy="595721"/>
            <a:chOff x="2650349" y="880865"/>
            <a:chExt cx="509245" cy="595721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2650349" y="880865"/>
              <a:ext cx="509245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>
              <a:off x="2650349" y="1000009"/>
              <a:ext cx="35647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65dbd4e6cc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3421585" cy="2690816"/>
          </a:xfrm>
          <a:prstGeom prst="rect">
            <a:avLst/>
          </a:prstGeom>
        </p:spPr>
      </p:pic>
      <p:pic>
        <p:nvPicPr>
          <p:cNvPr id="8" name="Рисунок 7" descr="0a262de64c174b1562828b37cec48e8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68" y="4286256"/>
            <a:ext cx="1981372" cy="1981372"/>
          </a:xfrm>
          <a:prstGeom prst="rect">
            <a:avLst/>
          </a:prstGeom>
        </p:spPr>
      </p:pic>
      <p:pic>
        <p:nvPicPr>
          <p:cNvPr id="50180" name="Picture 4" descr="img310"/>
          <p:cNvPicPr>
            <a:picLocks noChangeAspect="1" noChangeArrowheads="1"/>
          </p:cNvPicPr>
          <p:nvPr/>
        </p:nvPicPr>
        <p:blipFill>
          <a:blip r:embed="rId4">
            <a:lum bright="-18000" contrast="24000"/>
          </a:blip>
          <a:srcRect l="2808" t="3236" r="2179" b="9673"/>
          <a:stretch>
            <a:fillRect/>
          </a:stretch>
        </p:blipFill>
        <p:spPr bwMode="auto">
          <a:xfrm>
            <a:off x="3952868" y="1928802"/>
            <a:ext cx="3571900" cy="4732768"/>
          </a:xfrm>
          <a:prstGeom prst="rect">
            <a:avLst/>
          </a:prstGeom>
          <a:noFill/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38092" y="285728"/>
            <a:ext cx="37147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В эмбриональном периоде </a:t>
            </a:r>
            <a:r>
              <a:rPr lang="ru-RU" dirty="0" smtClean="0"/>
              <a:t>у </a:t>
            </a:r>
            <a:r>
              <a:rPr lang="ru-RU" dirty="0"/>
              <a:t>большинства многоклеточных </a:t>
            </a:r>
            <a:r>
              <a:rPr lang="ru-RU" dirty="0" smtClean="0"/>
              <a:t>организмов, независимо </a:t>
            </a:r>
            <a:r>
              <a:rPr lang="ru-RU" dirty="0"/>
              <a:t>от сложности их организации </a:t>
            </a:r>
            <a:r>
              <a:rPr lang="ru-RU" dirty="0" smtClean="0"/>
              <a:t>, зародыши </a:t>
            </a:r>
            <a:r>
              <a:rPr lang="ru-RU" dirty="0"/>
              <a:t>проходят три одинаковые стадии , что говорит об общности происхождения.</a:t>
            </a:r>
          </a:p>
        </p:txBody>
      </p:sp>
      <p:pic>
        <p:nvPicPr>
          <p:cNvPr id="7" name="Рисунок 6" descr="736ad5041e242312d565d0a38103cbda.png.j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24" y="4991786"/>
            <a:ext cx="2237667" cy="1866214"/>
          </a:xfrm>
          <a:prstGeom prst="rect">
            <a:avLst/>
          </a:prstGeom>
        </p:spPr>
      </p:pic>
      <p:pic>
        <p:nvPicPr>
          <p:cNvPr id="16" name="Рисунок 15" descr="1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60" y="-500090"/>
            <a:ext cx="3800475" cy="3810000"/>
          </a:xfrm>
          <a:prstGeom prst="rect">
            <a:avLst/>
          </a:prstGeom>
        </p:spPr>
      </p:pic>
      <p:pic>
        <p:nvPicPr>
          <p:cNvPr id="19" name="Рисунок 18" descr="Рисунок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20" y="4000504"/>
            <a:ext cx="1952604" cy="257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Закрепление пройденного материала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600200"/>
            <a:ext cx="8902700" cy="4492625"/>
          </a:xfrm>
        </p:spPr>
        <p:txBody>
          <a:bodyPr/>
          <a:lstStyle/>
          <a:p>
            <a:pPr marL="88900" indent="36353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Что такое онтогенез?</a:t>
            </a:r>
          </a:p>
          <a:p>
            <a:pPr marL="88900" indent="36353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Какие этапы выделяют в онтогенезе всех организмов?</a:t>
            </a:r>
          </a:p>
          <a:p>
            <a:pPr marL="88900" indent="36353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Какой период онтогенеза называют эмбриональным?</a:t>
            </a:r>
          </a:p>
          <a:p>
            <a:pPr marL="88900" indent="36353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Чем характеризуется постэмбриональный период онтогенеза?</a:t>
            </a:r>
          </a:p>
          <a:p>
            <a:pPr marL="88900" indent="36353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Какие </a:t>
            </a:r>
            <a:r>
              <a:rPr lang="ru-RU" sz="2400" dirty="0">
                <a:solidFill>
                  <a:schemeClr val="bg1"/>
                </a:solidFill>
              </a:rPr>
              <a:t>факторы оказывают влияние на онтогенез?</a:t>
            </a:r>
          </a:p>
          <a:p>
            <a:pPr marL="88900" indent="363538">
              <a:lnSpc>
                <a:spcPct val="90000"/>
              </a:lnSpc>
              <a:buNone/>
            </a:pPr>
            <a:endParaRPr lang="ru-RU" sz="2400" dirty="0"/>
          </a:p>
        </p:txBody>
      </p:sp>
      <p:pic>
        <p:nvPicPr>
          <p:cNvPr id="4" name="Рисунок 3" descr="1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64" y="4572008"/>
            <a:ext cx="2000264" cy="1738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1263" y="549275"/>
            <a:ext cx="7642225" cy="944563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Задание на дом :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1773238"/>
            <a:ext cx="7208838" cy="3865562"/>
          </a:xfrm>
        </p:spPr>
        <p:txBody>
          <a:bodyPr/>
          <a:lstStyle/>
          <a:p>
            <a:pPr marL="533400" indent="-533400" algn="l">
              <a:buFont typeface="Wingdings" pitchFamily="2" charset="2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Изучить 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§</a:t>
            </a:r>
            <a:r>
              <a:rPr lang="ru-RU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21 учебника</a:t>
            </a:r>
            <a:r>
              <a:rPr lang="ru-RU" sz="240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marL="533400" indent="-533400" algn="l">
              <a:buFont typeface="Wingdings" pitchFamily="2" charset="2"/>
              <a:buAutoNum type="arabicPeriod"/>
            </a:pPr>
            <a:r>
              <a:rPr lang="ru-RU" sz="2400" dirty="0">
                <a:solidFill>
                  <a:schemeClr val="bg1"/>
                </a:solidFill>
                <a:cs typeface="Arial" charset="0"/>
              </a:rPr>
              <a:t>Выполнить задания в конце параграфа.</a:t>
            </a:r>
          </a:p>
          <a:p>
            <a:pPr marL="533400" indent="-533400" algn="l">
              <a:buFont typeface="Wingdings" pitchFamily="2" charset="2"/>
              <a:buAutoNum type="arabicPeriod"/>
            </a:pPr>
            <a:r>
              <a:rPr lang="ru-RU" sz="2400" dirty="0">
                <a:solidFill>
                  <a:schemeClr val="bg1"/>
                </a:solidFill>
                <a:cs typeface="Arial" charset="0"/>
              </a:rPr>
              <a:t>Записать продолжительность эмбрионального периода своих домашних животных .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Рисунок 6" descr="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16" y="3714752"/>
            <a:ext cx="2000264" cy="2603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813"/>
            <a:ext cx="8915400" cy="850900"/>
          </a:xfrm>
        </p:spPr>
        <p:txBody>
          <a:bodyPr/>
          <a:lstStyle/>
          <a:p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ОПРОС: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9588" y="1341438"/>
            <a:ext cx="8823325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Что </a:t>
            </a:r>
            <a:r>
              <a:rPr lang="ru-RU" sz="2400" dirty="0">
                <a:solidFill>
                  <a:schemeClr val="bg1"/>
                </a:solidFill>
              </a:rPr>
              <a:t>изучает общая биология?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Какая система называется живой?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Какие критерии живых систем вы знаете?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На каком из них мы остановились?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Что такое размножение?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Какие виды размножений вы знаете? 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С помощью какого процесса осуществляется размножение и развитие организмов?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Какими способами могут делиться клетки?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Какой  способ деления клетки лежит в основе образования половых клеток?</a:t>
            </a:r>
          </a:p>
          <a:p>
            <a:pPr marL="609600" indent="-609600"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28" y="357166"/>
            <a:ext cx="6072230" cy="109536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Изучение нового материала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4000" dirty="0"/>
              <a:t>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2420938"/>
            <a:ext cx="8902700" cy="357983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Понятие об онтогенезе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Исторические сведения.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Индивидуальное развитие одноклеточных организмов.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Индивидуальное развитие одноклеточных организмов.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Индивидуальное развитие многоклеточных организмов.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Эмбриональный период.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Воздействие факторов окружающей среды на развитие зародыша.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Постэмбриональный период.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609600" indent="-609600">
              <a:lnSpc>
                <a:spcPct val="9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23844" y="1142985"/>
            <a:ext cx="853122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/>
              <a:t>Онтогенез – </a:t>
            </a:r>
            <a:r>
              <a:rPr lang="ru-RU" sz="1600" dirty="0">
                <a:solidFill>
                  <a:schemeClr val="bg1"/>
                </a:solidFill>
              </a:rPr>
              <a:t>это длительный и сложный процесс формирования организмов с момента образования половых клеток и оплодотворения (при половом размножении) или  отдельных групп клеток (при бесполом) до завершения жизни.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 греческого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ontos</a:t>
            </a:r>
            <a:r>
              <a:rPr lang="en-US" sz="1600" dirty="0" smtClean="0">
                <a:solidFill>
                  <a:schemeClr val="bg1"/>
                </a:solidFill>
              </a:rPr>
              <a:t>-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сущее и </a:t>
            </a:r>
            <a:r>
              <a:rPr lang="en-US" sz="1600" dirty="0">
                <a:solidFill>
                  <a:schemeClr val="bg1"/>
                </a:solidFill>
              </a:rPr>
              <a:t>genesis – </a:t>
            </a:r>
            <a:r>
              <a:rPr lang="ru-RU" sz="1600" dirty="0">
                <a:solidFill>
                  <a:schemeClr val="bg1"/>
                </a:solidFill>
              </a:rPr>
              <a:t>возникновение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title"/>
          </p:nvPr>
        </p:nvSpPr>
        <p:spPr>
          <a:xfrm>
            <a:off x="992188" y="404813"/>
            <a:ext cx="7921625" cy="7239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</a:t>
            </a:r>
            <a:r>
              <a:rPr lang="ru-RU" sz="31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Понятие </a:t>
            </a:r>
            <a:r>
              <a:rPr lang="ru-RU" b="1" cap="all" dirty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 онтогенезе 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666720" y="2428868"/>
          <a:ext cx="864399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44" y="142852"/>
            <a:ext cx="8915400" cy="714380"/>
          </a:xfrm>
        </p:spPr>
        <p:txBody>
          <a:bodyPr>
            <a:normAutofit/>
          </a:bodyPr>
          <a:lstStyle/>
          <a:p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2-Исторические сведения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95300" y="1071546"/>
            <a:ext cx="4381500" cy="505461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Процесс появления и развития живых организмов интересовал людей с давних пор, но эмбриологические знания накапливались постепенно и медленно. Великий Аристотель, наблюдая за развитием цыпленка, предположил, что эмбрион образуется в результате смешения жидкостей, принадлежащих обоим родителям. Такое мнение продержалось в течение 200 лет. В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XVII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веке английский врач и биолог У. Гарвей проделал некоторые опыты для проверки теории Аристотеля. Будучи придворным врачом Карла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Гарвей получил разрешение на использование для опытов оленей, обитающих в королевских угодьях. Гарвей исследовал 12 самок оленей, погибших в разные сроки после спаривания. Первый эмбрион, извлеченный из самки оленя через несколько недель после спаривания, был очень мал и совсем не похож на взрослое животное. У оленей, погибших в более поздние сроки, зародыши были крупнее, у них было большое сходство с маленькими, только что родившимися оленятами. Так накапливались знания по эмбриологии.</a:t>
            </a:r>
            <a:endParaRPr lang="ru-RU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95876" y="1142984"/>
            <a:ext cx="4381500" cy="4525963"/>
          </a:xfrm>
        </p:spPr>
        <p:txBody>
          <a:bodyPr>
            <a:normAutofit/>
          </a:bodyPr>
          <a:lstStyle/>
          <a:p>
            <a:pPr marL="0" indent="88900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chemeClr val="bg1"/>
                </a:solidFill>
              </a:rPr>
              <a:t>В 17-18 вв. среди натуралистов бытовали самые фантастические представления о развитии животных. </a:t>
            </a:r>
            <a:r>
              <a:rPr lang="ru-RU" sz="1600" b="1" dirty="0" smtClean="0">
                <a:solidFill>
                  <a:schemeClr val="bg1"/>
                </a:solidFill>
              </a:rPr>
              <a:t>Утверждали, например, </a:t>
            </a:r>
            <a:r>
              <a:rPr lang="ru-RU" sz="1600" b="1" dirty="0">
                <a:solidFill>
                  <a:schemeClr val="bg1"/>
                </a:solidFill>
              </a:rPr>
              <a:t>что в мужской половой клетке можно разглядеть детали строения будущего организма</a:t>
            </a:r>
          </a:p>
        </p:txBody>
      </p:sp>
      <p:pic>
        <p:nvPicPr>
          <p:cNvPr id="7" name="Рисунок 6" descr="img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3132" y="2714620"/>
            <a:ext cx="192882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495300" y="277813"/>
            <a:ext cx="4379913" cy="1139825"/>
          </a:xfrm>
        </p:spPr>
        <p:txBody>
          <a:bodyPr/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Ученные - эмбриологи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 </a:t>
            </a:r>
            <a:r>
              <a:rPr lang="ru-RU" sz="3300"/>
              <a:t>  </a:t>
            </a:r>
            <a:r>
              <a:rPr lang="ru-RU" sz="1600"/>
              <a:t>Бэр – основатель эмбриологии в 1828 г. на основе фундаментальных наблюдений над развитием зародышей некоторых животных положил начало научной эмбриологии</a:t>
            </a:r>
          </a:p>
          <a:p>
            <a:pPr>
              <a:lnSpc>
                <a:spcPct val="80000"/>
              </a:lnSpc>
            </a:pPr>
            <a:r>
              <a:rPr lang="ru-RU" sz="1600"/>
              <a:t>А. О. Ковалевский и И.И. Мечников установили принцип развития животных</a:t>
            </a:r>
          </a:p>
          <a:p>
            <a:pPr>
              <a:lnSpc>
                <a:spcPct val="80000"/>
              </a:lnSpc>
            </a:pPr>
            <a:r>
              <a:rPr lang="ru-RU" sz="1600"/>
              <a:t>Ф. Мюллер и Э.  Геккель сформулировали биогенетический закон</a:t>
            </a:r>
          </a:p>
          <a:p>
            <a:pPr>
              <a:lnSpc>
                <a:spcPct val="80000"/>
              </a:lnSpc>
            </a:pPr>
            <a:r>
              <a:rPr lang="ru-RU" sz="1600"/>
              <a:t>А. Н. Северцов произвел дальнейшую разработку вопросов эволюционной эмбриологии</a:t>
            </a:r>
          </a:p>
          <a:p>
            <a:pPr>
              <a:lnSpc>
                <a:spcPct val="80000"/>
              </a:lnSpc>
            </a:pPr>
            <a:r>
              <a:rPr lang="ru-RU" sz="1600"/>
              <a:t>И.И. Шмальгаузен занимался вопросами сравнительной эмбриологии позвоночных</a:t>
            </a:r>
          </a:p>
          <a:p>
            <a:pPr>
              <a:lnSpc>
                <a:spcPct val="80000"/>
              </a:lnSpc>
            </a:pPr>
            <a:r>
              <a:rPr lang="ru-RU" sz="1600"/>
              <a:t>Ч. Дарвин  разработал эволюционную теорию, изучал наследственность и изменчивость организмов </a:t>
            </a:r>
          </a:p>
        </p:txBody>
      </p:sp>
      <p:pic>
        <p:nvPicPr>
          <p:cNvPr id="40970" name="Picture 10" descr="шмальгауз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73725" y="692150"/>
            <a:ext cx="1304925" cy="1512888"/>
          </a:xfrm>
          <a:noFill/>
          <a:ln/>
        </p:spPr>
      </p:pic>
      <p:pic>
        <p:nvPicPr>
          <p:cNvPr id="40971" name="Picture 11" descr="северц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3075" y="2781300"/>
            <a:ext cx="1152525" cy="1439863"/>
          </a:xfrm>
          <a:prstGeom prst="rect">
            <a:avLst/>
          </a:prstGeom>
          <a:noFill/>
        </p:spPr>
      </p:pic>
      <p:pic>
        <p:nvPicPr>
          <p:cNvPr id="40972" name="Picture 12" descr="мюллер"/>
          <p:cNvPicPr>
            <a:picLocks noChangeAspect="1" noChangeArrowheads="1"/>
          </p:cNvPicPr>
          <p:nvPr/>
        </p:nvPicPr>
        <p:blipFill>
          <a:blip r:embed="rId4"/>
          <a:srcRect l="9967" r="10515" b="8629"/>
          <a:stretch>
            <a:fillRect/>
          </a:stretch>
        </p:blipFill>
        <p:spPr bwMode="auto">
          <a:xfrm>
            <a:off x="8121650" y="620713"/>
            <a:ext cx="1152525" cy="1512887"/>
          </a:xfrm>
          <a:prstGeom prst="rect">
            <a:avLst/>
          </a:prstGeom>
          <a:noFill/>
        </p:spPr>
      </p:pic>
      <p:pic>
        <p:nvPicPr>
          <p:cNvPr id="40973" name="Picture 13" descr="дарвин"/>
          <p:cNvPicPr>
            <a:picLocks noChangeAspect="1" noChangeArrowheads="1"/>
          </p:cNvPicPr>
          <p:nvPr/>
        </p:nvPicPr>
        <p:blipFill>
          <a:blip r:embed="rId5"/>
          <a:srcRect l="18402" b="29776"/>
          <a:stretch>
            <a:fillRect/>
          </a:stretch>
        </p:blipFill>
        <p:spPr bwMode="auto">
          <a:xfrm>
            <a:off x="5673725" y="5229225"/>
            <a:ext cx="1281113" cy="1295400"/>
          </a:xfrm>
          <a:prstGeom prst="rect">
            <a:avLst/>
          </a:prstGeom>
          <a:noFill/>
        </p:spPr>
      </p:pic>
      <p:pic>
        <p:nvPicPr>
          <p:cNvPr id="40974" name="Picture 14" descr="бэр"/>
          <p:cNvPicPr>
            <a:picLocks noChangeAspect="1" noChangeArrowheads="1"/>
          </p:cNvPicPr>
          <p:nvPr/>
        </p:nvPicPr>
        <p:blipFill>
          <a:blip r:embed="rId6"/>
          <a:srcRect r="14180" b="11993"/>
          <a:stretch>
            <a:fillRect/>
          </a:stretch>
        </p:blipFill>
        <p:spPr bwMode="auto">
          <a:xfrm>
            <a:off x="5673725" y="2636838"/>
            <a:ext cx="1296988" cy="1584325"/>
          </a:xfrm>
          <a:prstGeom prst="rect">
            <a:avLst/>
          </a:prstGeom>
          <a:noFill/>
        </p:spPr>
      </p:pic>
      <p:pic>
        <p:nvPicPr>
          <p:cNvPr id="40976" name="Picture 16" descr="геккель"/>
          <p:cNvPicPr>
            <a:picLocks noChangeAspect="1" noChangeArrowheads="1"/>
          </p:cNvPicPr>
          <p:nvPr/>
        </p:nvPicPr>
        <p:blipFill>
          <a:blip r:embed="rId7"/>
          <a:srcRect l="8905" t="7831" r="11156" b="18073"/>
          <a:stretch>
            <a:fillRect/>
          </a:stretch>
        </p:blipFill>
        <p:spPr bwMode="auto">
          <a:xfrm>
            <a:off x="7977188" y="5157788"/>
            <a:ext cx="1296987" cy="1366837"/>
          </a:xfrm>
          <a:prstGeom prst="rect">
            <a:avLst/>
          </a:prstGeom>
          <a:noFill/>
        </p:spPr>
      </p:pic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8121650" y="26035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Мюллер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8121650" y="2276475"/>
            <a:ext cx="123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Северцев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600700" y="188913"/>
            <a:ext cx="161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Шмальгаузен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5868988" y="22971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Бэр 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868988" y="4673600"/>
            <a:ext cx="103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Дарвин 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7977188" y="4581525"/>
            <a:ext cx="1077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Геккель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09596" y="428604"/>
            <a:ext cx="4429156" cy="6109280"/>
          </a:xfrm>
          <a:prstGeom prst="roundRect">
            <a:avLst/>
          </a:prstGeom>
          <a:solidFill>
            <a:srgbClr val="CCE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Термин «онтогенез» («онтогения») был введен немецким зоологом Э. Геккелем в 1866 как противопоставление филогении — историческому (эволюционному) развитию данного вида (филогенез).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ГЕ́ККЕЛЬ (</a:t>
            </a:r>
            <a:r>
              <a:rPr lang="ru-RU" sz="1200" b="1" dirty="0" err="1" smtClean="0">
                <a:solidFill>
                  <a:srgbClr val="002060"/>
                </a:solidFill>
                <a:latin typeface="Georgia" pitchFamily="18" charset="0"/>
              </a:rPr>
              <a:t>Haeckel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) Эрнст (1834-1919), немецкий биолог-эволюционист, представитель естественнонаучного материализма, сторонник и пропагандист учения Ч. Дарвина. Автор известных книг «Общая морфология организмов» (т. 1-2, 1866), «Мировые загадки» (1899) и др. Предложил первое «родословное древо» животного мира, теорию происхождения многоклеточных,  сформулировал биогенетический закон.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 Геккель полагал, что онтогенез исчерпывающе определяется филогенией («филогения есть механическая причина онтогении»).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В настоящее время подавляющее большинство биологов придерживается почти противоположного взгляда — историческое развитие видов протекает на основе изменений онтогенеза.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 Соотношение онтогенеза и филогенеза — одна из фундаментальных и далеко еще не решенных проблем современной биологии.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05dor007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81694" y="571480"/>
            <a:ext cx="3214710" cy="3344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80968" y="285728"/>
          <a:ext cx="907262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0" y="428604"/>
            <a:ext cx="3429024" cy="26432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309530" y="500042"/>
          <a:ext cx="928694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810520" y="214290"/>
            <a:ext cx="1714512" cy="150019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239016" y="1000108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81958" y="2643182"/>
            <a:ext cx="1714512" cy="1357322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239016" y="3500438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39148" y="4929198"/>
            <a:ext cx="1428760" cy="1428760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953396" y="557214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715</Words>
  <Application>Microsoft Office PowerPoint</Application>
  <PresentationFormat>Лист A4 (210x297 мм)</PresentationFormat>
  <Paragraphs>92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ОПРОС: </vt:lpstr>
      <vt:lpstr> Изучение нового материала.  </vt:lpstr>
      <vt:lpstr>1 . Понятие об онтогенезе </vt:lpstr>
      <vt:lpstr>2-Исторические сведения </vt:lpstr>
      <vt:lpstr>Ученные - эмбриологи</vt:lpstr>
      <vt:lpstr>Слайд 7</vt:lpstr>
      <vt:lpstr>Слайд 8</vt:lpstr>
      <vt:lpstr>Слайд 9</vt:lpstr>
      <vt:lpstr>Слайд 10</vt:lpstr>
      <vt:lpstr>Слайд 11</vt:lpstr>
      <vt:lpstr>Закрепление пройденного материала</vt:lpstr>
      <vt:lpstr>Задание на дом :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Карина</cp:lastModifiedBy>
  <cp:revision>86</cp:revision>
  <dcterms:created xsi:type="dcterms:W3CDTF">2005-10-17T11:45:13Z</dcterms:created>
  <dcterms:modified xsi:type="dcterms:W3CDTF">2012-10-20T12:41:29Z</dcterms:modified>
</cp:coreProperties>
</file>